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120"/>
  </p:notesMasterIdLst>
  <p:handoutMasterIdLst>
    <p:handoutMasterId r:id="rId121"/>
  </p:handoutMasterIdLst>
  <p:sldIdLst>
    <p:sldId id="520" r:id="rId6"/>
    <p:sldId id="438" r:id="rId7"/>
    <p:sldId id="518" r:id="rId8"/>
    <p:sldId id="519" r:id="rId9"/>
    <p:sldId id="524" r:id="rId10"/>
    <p:sldId id="447" r:id="rId11"/>
    <p:sldId id="521" r:id="rId12"/>
    <p:sldId id="522" r:id="rId13"/>
    <p:sldId id="523" r:id="rId14"/>
    <p:sldId id="525" r:id="rId15"/>
    <p:sldId id="469" r:id="rId16"/>
    <p:sldId id="535" r:id="rId17"/>
    <p:sldId id="450" r:id="rId18"/>
    <p:sldId id="451" r:id="rId19"/>
    <p:sldId id="526" r:id="rId20"/>
    <p:sldId id="527" r:id="rId21"/>
    <p:sldId id="528" r:id="rId22"/>
    <p:sldId id="462" r:id="rId23"/>
    <p:sldId id="458" r:id="rId24"/>
    <p:sldId id="461" r:id="rId25"/>
    <p:sldId id="493" r:id="rId26"/>
    <p:sldId id="494" r:id="rId27"/>
    <p:sldId id="585" r:id="rId28"/>
    <p:sldId id="503" r:id="rId29"/>
    <p:sldId id="465" r:id="rId30"/>
    <p:sldId id="495" r:id="rId31"/>
    <p:sldId id="467" r:id="rId32"/>
    <p:sldId id="468" r:id="rId33"/>
    <p:sldId id="504" r:id="rId34"/>
    <p:sldId id="529" r:id="rId35"/>
    <p:sldId id="593" r:id="rId36"/>
    <p:sldId id="507" r:id="rId37"/>
    <p:sldId id="506" r:id="rId38"/>
    <p:sldId id="472" r:id="rId39"/>
    <p:sldId id="473" r:id="rId40"/>
    <p:sldId id="474" r:id="rId41"/>
    <p:sldId id="475" r:id="rId42"/>
    <p:sldId id="476" r:id="rId43"/>
    <p:sldId id="477" r:id="rId44"/>
    <p:sldId id="478" r:id="rId45"/>
    <p:sldId id="509" r:id="rId46"/>
    <p:sldId id="589" r:id="rId47"/>
    <p:sldId id="508" r:id="rId48"/>
    <p:sldId id="510" r:id="rId49"/>
    <p:sldId id="511" r:id="rId50"/>
    <p:sldId id="512" r:id="rId51"/>
    <p:sldId id="594" r:id="rId52"/>
    <p:sldId id="590" r:id="rId53"/>
    <p:sldId id="591" r:id="rId54"/>
    <p:sldId id="592" r:id="rId55"/>
    <p:sldId id="479" r:id="rId56"/>
    <p:sldId id="595" r:id="rId57"/>
    <p:sldId id="531" r:id="rId58"/>
    <p:sldId id="532" r:id="rId59"/>
    <p:sldId id="513" r:id="rId60"/>
    <p:sldId id="533" r:id="rId61"/>
    <p:sldId id="516" r:id="rId62"/>
    <p:sldId id="534" r:id="rId63"/>
    <p:sldId id="514" r:id="rId64"/>
    <p:sldId id="515" r:id="rId65"/>
    <p:sldId id="536" r:id="rId66"/>
    <p:sldId id="583" r:id="rId67"/>
    <p:sldId id="584" r:id="rId68"/>
    <p:sldId id="537" r:id="rId69"/>
    <p:sldId id="538" r:id="rId70"/>
    <p:sldId id="540" r:id="rId71"/>
    <p:sldId id="541" r:id="rId72"/>
    <p:sldId id="542" r:id="rId73"/>
    <p:sldId id="539" r:id="rId74"/>
    <p:sldId id="543" r:id="rId75"/>
    <p:sldId id="544" r:id="rId76"/>
    <p:sldId id="550" r:id="rId77"/>
    <p:sldId id="551" r:id="rId78"/>
    <p:sldId id="552" r:id="rId79"/>
    <p:sldId id="553" r:id="rId80"/>
    <p:sldId id="500" r:id="rId81"/>
    <p:sldId id="558" r:id="rId82"/>
    <p:sldId id="554" r:id="rId83"/>
    <p:sldId id="555" r:id="rId84"/>
    <p:sldId id="556" r:id="rId85"/>
    <p:sldId id="586" r:id="rId86"/>
    <p:sldId id="545" r:id="rId87"/>
    <p:sldId id="546" r:id="rId88"/>
    <p:sldId id="559" r:id="rId89"/>
    <p:sldId id="560" r:id="rId90"/>
    <p:sldId id="588" r:id="rId91"/>
    <p:sldId id="547" r:id="rId92"/>
    <p:sldId id="561" r:id="rId93"/>
    <p:sldId id="548" r:id="rId94"/>
    <p:sldId id="549" r:id="rId95"/>
    <p:sldId id="562" r:id="rId96"/>
    <p:sldId id="563" r:id="rId97"/>
    <p:sldId id="564" r:id="rId98"/>
    <p:sldId id="565" r:id="rId99"/>
    <p:sldId id="566" r:id="rId100"/>
    <p:sldId id="567" r:id="rId101"/>
    <p:sldId id="568" r:id="rId102"/>
    <p:sldId id="569" r:id="rId103"/>
    <p:sldId id="570" r:id="rId104"/>
    <p:sldId id="571" r:id="rId105"/>
    <p:sldId id="572" r:id="rId106"/>
    <p:sldId id="573" r:id="rId107"/>
    <p:sldId id="574" r:id="rId108"/>
    <p:sldId id="575" r:id="rId109"/>
    <p:sldId id="576" r:id="rId110"/>
    <p:sldId id="578" r:id="rId111"/>
    <p:sldId id="579" r:id="rId112"/>
    <p:sldId id="580" r:id="rId113"/>
    <p:sldId id="577" r:id="rId114"/>
    <p:sldId id="581" r:id="rId115"/>
    <p:sldId id="582" r:id="rId116"/>
    <p:sldId id="587" r:id="rId117"/>
    <p:sldId id="448" r:id="rId118"/>
    <p:sldId id="43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141414"/>
    <a:srgbClr val="002ECB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91239" autoAdjust="0"/>
  </p:normalViewPr>
  <p:slideViewPr>
    <p:cSldViewPr snapToGrid="0">
      <p:cViewPr varScale="1">
        <p:scale>
          <a:sx n="87" d="100"/>
          <a:sy n="87" d="100"/>
        </p:scale>
        <p:origin x="14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20" Type="http://schemas.openxmlformats.org/officeDocument/2006/relationships/notesMaster" Target="notesMasters/notesMaster1.xml"/><Relationship Id="rId121" Type="http://schemas.openxmlformats.org/officeDocument/2006/relationships/handoutMaster" Target="handoutMasters/handoutMaster1.xml"/><Relationship Id="rId122" Type="http://schemas.openxmlformats.org/officeDocument/2006/relationships/presProps" Target="presProps.xml"/><Relationship Id="rId123" Type="http://schemas.openxmlformats.org/officeDocument/2006/relationships/viewProps" Target="viewProps.xml"/><Relationship Id="rId124" Type="http://schemas.openxmlformats.org/officeDocument/2006/relationships/theme" Target="theme/theme1.xml"/><Relationship Id="rId125" Type="http://schemas.openxmlformats.org/officeDocument/2006/relationships/tableStyles" Target="tableStyle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00" Type="http://schemas.openxmlformats.org/officeDocument/2006/relationships/slide" Target="slides/slide95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Blatt1!$B$1</c:f>
              <c:strCache>
                <c:ptCount val="1"/>
                <c:pt idx="0">
                  <c:v>Umsätze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0AB00"/>
              </a:solidFill>
              <a:effectLst/>
            </c:spPr>
          </c:dPt>
          <c:dPt>
            <c:idx val="1"/>
            <c:bubble3D val="0"/>
            <c:spPr>
              <a:solidFill>
                <a:srgbClr val="606669"/>
              </a:solidFill>
              <a:effectLst/>
            </c:spPr>
          </c:dPt>
          <c:cat>
            <c:strRef>
              <c:f>Blatt1!$A$2:$A$3</c:f>
              <c:strCache>
                <c:ptCount val="2"/>
                <c:pt idx="0">
                  <c:v>1. Qrtl.</c:v>
                </c:pt>
                <c:pt idx="1">
                  <c:v>2. Qrtl.</c:v>
                </c:pt>
              </c:strCache>
            </c:strRef>
          </c:cat>
          <c:val>
            <c:numRef>
              <c:f>Blatt1!$B$2:$B$3</c:f>
              <c:numCache>
                <c:formatCode>General</c:formatCode>
                <c:ptCount val="2"/>
                <c:pt idx="0">
                  <c:v>66.0</c:v>
                </c:pt>
                <c:pt idx="1">
                  <c:v>34.0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Blatt1!$B$1</c:f>
              <c:strCache>
                <c:ptCount val="1"/>
                <c:pt idx="0">
                  <c:v>Umsätze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0AB00"/>
              </a:solidFill>
              <a:effectLst/>
            </c:spPr>
          </c:dPt>
          <c:dPt>
            <c:idx val="1"/>
            <c:bubble3D val="0"/>
            <c:spPr>
              <a:solidFill>
                <a:srgbClr val="606669"/>
              </a:solidFill>
              <a:effectLst/>
            </c:spPr>
          </c:dPt>
          <c:cat>
            <c:strRef>
              <c:f>Blatt1!$A$2:$A$3</c:f>
              <c:strCache>
                <c:ptCount val="2"/>
                <c:pt idx="0">
                  <c:v>1. Qrtl.</c:v>
                </c:pt>
                <c:pt idx="1">
                  <c:v>2. Qrtl.</c:v>
                </c:pt>
              </c:strCache>
            </c:strRef>
          </c:cat>
          <c:val>
            <c:numRef>
              <c:f>Blatt1!$B$2:$B$3</c:f>
              <c:numCache>
                <c:formatCode>General</c:formatCode>
                <c:ptCount val="2"/>
                <c:pt idx="0">
                  <c:v>47.0</c:v>
                </c:pt>
                <c:pt idx="1">
                  <c:v>53.0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Blatt1!$B$1</c:f>
              <c:strCache>
                <c:ptCount val="1"/>
                <c:pt idx="0">
                  <c:v>Umsätze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F0AB00"/>
              </a:solidFill>
              <a:effectLst/>
            </c:spPr>
          </c:dPt>
          <c:dPt>
            <c:idx val="1"/>
            <c:bubble3D val="0"/>
            <c:spPr>
              <a:solidFill>
                <a:srgbClr val="606669"/>
              </a:solidFill>
              <a:effectLst/>
            </c:spPr>
          </c:dPt>
          <c:cat>
            <c:strRef>
              <c:f>Blatt1!$A$2:$A$3</c:f>
              <c:strCache>
                <c:ptCount val="2"/>
                <c:pt idx="0">
                  <c:v>1. Qrtl.</c:v>
                </c:pt>
                <c:pt idx="1">
                  <c:v>2. Qrtl.</c:v>
                </c:pt>
              </c:strCache>
            </c:strRef>
          </c:cat>
          <c:val>
            <c:numRef>
              <c:f>Blatt1!$B$2:$B$3</c:f>
              <c:numCache>
                <c:formatCode>General</c:formatCode>
                <c:ptCount val="2"/>
                <c:pt idx="0">
                  <c:v>30.0</c:v>
                </c:pt>
                <c:pt idx="1">
                  <c:v>70.0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10.10.16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65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44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44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44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44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2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44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29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8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4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44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4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0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0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s 0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763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s 01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0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04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0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04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0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0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04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microsoft.com/office/2007/relationships/hdphoto" Target="../media/hdphoto1.wdp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microsoft.com/office/2007/relationships/hdphoto" Target="../media/hdphoto1.wdp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microsoft.com/office/2007/relationships/hdphoto" Target="../media/hdphoto1.wdp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theme" Target="../theme/theme3.xml"/><Relationship Id="rId10" Type="http://schemas.openxmlformats.org/officeDocument/2006/relationships/image" Target="../media/image5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theme" Target="../theme/theme4.xml"/><Relationship Id="rId10" Type="http://schemas.openxmlformats.org/officeDocument/2006/relationships/image" Target="../media/image10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theme" Target="../theme/theme5.xml"/><Relationship Id="rId6" Type="http://schemas.openxmlformats.org/officeDocument/2006/relationships/image" Target="../media/image2.png"/><Relationship Id="rId7" Type="http://schemas.microsoft.com/office/2007/relationships/hdphoto" Target="../media/hdphoto1.wdp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  <p:sldLayoutId id="2147483895" r:id="rId12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1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p:timing>
    <p:tnLst>
      <p:par>
        <p:cTn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1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1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15.png"/><Relationship Id="rId3" Type="http://schemas.microsoft.com/office/2007/relationships/hdphoto" Target="../media/hdphoto357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61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4" Type="http://schemas.openxmlformats.org/officeDocument/2006/relationships/image" Target="../media/image61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1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2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21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22.png"/><Relationship Id="rId3" Type="http://schemas.microsoft.com/office/2007/relationships/hdphoto" Target="../media/hdphoto358.wdp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2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2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3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3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Relationship Id="rId3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1" Type="http://schemas.microsoft.com/office/2007/relationships/hdphoto" Target="../media/hdphoto13.wdp"/><Relationship Id="rId12" Type="http://schemas.openxmlformats.org/officeDocument/2006/relationships/image" Target="../media/image26.png"/><Relationship Id="rId13" Type="http://schemas.microsoft.com/office/2007/relationships/hdphoto" Target="../media/hdphoto14.wdp"/><Relationship Id="rId14" Type="http://schemas.openxmlformats.org/officeDocument/2006/relationships/image" Target="../media/image27.png"/><Relationship Id="rId15" Type="http://schemas.microsoft.com/office/2007/relationships/hdphoto" Target="../media/hdphoto15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microsoft.com/office/2007/relationships/hdphoto" Target="../media/hdphoto9.wdp"/><Relationship Id="rId4" Type="http://schemas.openxmlformats.org/officeDocument/2006/relationships/image" Target="../media/image22.png"/><Relationship Id="rId5" Type="http://schemas.microsoft.com/office/2007/relationships/hdphoto" Target="../media/hdphoto10.wdp"/><Relationship Id="rId6" Type="http://schemas.openxmlformats.org/officeDocument/2006/relationships/image" Target="../media/image23.png"/><Relationship Id="rId7" Type="http://schemas.microsoft.com/office/2007/relationships/hdphoto" Target="../media/hdphoto11.wdp"/><Relationship Id="rId8" Type="http://schemas.openxmlformats.org/officeDocument/2006/relationships/image" Target="../media/image24.png"/><Relationship Id="rId9" Type="http://schemas.microsoft.com/office/2007/relationships/hdphoto" Target="../media/hdphoto12.wdp"/><Relationship Id="rId10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microsoft.com/office/2007/relationships/hdphoto" Target="../media/hdphoto17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8.wdp"/><Relationship Id="rId5" Type="http://schemas.openxmlformats.org/officeDocument/2006/relationships/image" Target="../media/image30.png"/><Relationship Id="rId6" Type="http://schemas.microsoft.com/office/2007/relationships/hdphoto" Target="../media/hdphoto19.wdp"/><Relationship Id="rId7" Type="http://schemas.openxmlformats.org/officeDocument/2006/relationships/image" Target="../media/image31.png"/><Relationship Id="rId8" Type="http://schemas.microsoft.com/office/2007/relationships/hdphoto" Target="../media/hdphoto20.wdp"/><Relationship Id="rId9" Type="http://schemas.openxmlformats.org/officeDocument/2006/relationships/image" Target="../media/image32.png"/><Relationship Id="rId10" Type="http://schemas.microsoft.com/office/2007/relationships/hdphoto" Target="../media/hdphoto2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gif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4" Type="http://schemas.openxmlformats.org/officeDocument/2006/relationships/image" Target="../media/image38.jpeg"/><Relationship Id="rId5" Type="http://schemas.openxmlformats.org/officeDocument/2006/relationships/image" Target="../media/image39.emf"/><Relationship Id="rId6" Type="http://schemas.openxmlformats.org/officeDocument/2006/relationships/image" Target="../media/image40.jpe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microsoft.com/office/2007/relationships/hdphoto" Target="../media/hdphoto23.wdp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4" Type="http://schemas.microsoft.com/office/2007/relationships/hdphoto" Target="../media/hdphoto31.wdp"/><Relationship Id="rId15" Type="http://schemas.openxmlformats.org/officeDocument/2006/relationships/image" Target="../media/image46.png"/><Relationship Id="rId16" Type="http://schemas.microsoft.com/office/2007/relationships/hdphoto" Target="../media/hdphoto32.wdp"/><Relationship Id="rId17" Type="http://schemas.openxmlformats.org/officeDocument/2006/relationships/image" Target="../media/image47.png"/><Relationship Id="rId18" Type="http://schemas.microsoft.com/office/2007/relationships/hdphoto" Target="../media/hdphoto33.wdp"/><Relationship Id="rId19" Type="http://schemas.openxmlformats.org/officeDocument/2006/relationships/image" Target="../media/image48.png"/><Relationship Id="rId50" Type="http://schemas.microsoft.com/office/2007/relationships/hdphoto" Target="../media/hdphoto48.wdp"/><Relationship Id="rId51" Type="http://schemas.openxmlformats.org/officeDocument/2006/relationships/image" Target="../media/image64.png"/><Relationship Id="rId52" Type="http://schemas.microsoft.com/office/2007/relationships/hdphoto" Target="../media/hdphoto49.wdp"/><Relationship Id="rId53" Type="http://schemas.openxmlformats.org/officeDocument/2006/relationships/image" Target="../media/image65.png"/><Relationship Id="rId54" Type="http://schemas.microsoft.com/office/2007/relationships/hdphoto" Target="../media/hdphoto50.wdp"/><Relationship Id="rId55" Type="http://schemas.openxmlformats.org/officeDocument/2006/relationships/image" Target="../media/image66.png"/><Relationship Id="rId56" Type="http://schemas.microsoft.com/office/2007/relationships/hdphoto" Target="../media/hdphoto51.wdp"/><Relationship Id="rId57" Type="http://schemas.openxmlformats.org/officeDocument/2006/relationships/image" Target="../media/image67.png"/><Relationship Id="rId58" Type="http://schemas.microsoft.com/office/2007/relationships/hdphoto" Target="../media/hdphoto52.wdp"/><Relationship Id="rId59" Type="http://schemas.openxmlformats.org/officeDocument/2006/relationships/image" Target="../media/image68.png"/><Relationship Id="rId40" Type="http://schemas.microsoft.com/office/2007/relationships/hdphoto" Target="../media/hdphoto43.wdp"/><Relationship Id="rId41" Type="http://schemas.openxmlformats.org/officeDocument/2006/relationships/image" Target="../media/image59.png"/><Relationship Id="rId42" Type="http://schemas.microsoft.com/office/2007/relationships/hdphoto" Target="../media/hdphoto44.wdp"/><Relationship Id="rId43" Type="http://schemas.openxmlformats.org/officeDocument/2006/relationships/image" Target="../media/image60.png"/><Relationship Id="rId44" Type="http://schemas.microsoft.com/office/2007/relationships/hdphoto" Target="../media/hdphoto45.wdp"/><Relationship Id="rId45" Type="http://schemas.openxmlformats.org/officeDocument/2006/relationships/image" Target="../media/image61.png"/><Relationship Id="rId46" Type="http://schemas.microsoft.com/office/2007/relationships/hdphoto" Target="../media/hdphoto46.wdp"/><Relationship Id="rId47" Type="http://schemas.openxmlformats.org/officeDocument/2006/relationships/image" Target="../media/image62.png"/><Relationship Id="rId48" Type="http://schemas.microsoft.com/office/2007/relationships/hdphoto" Target="../media/hdphoto47.wdp"/><Relationship Id="rId49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png"/><Relationship Id="rId3" Type="http://schemas.microsoft.com/office/2007/relationships/hdphoto" Target="../media/hdphoto24.wdp"/><Relationship Id="rId4" Type="http://schemas.microsoft.com/office/2007/relationships/hdphoto" Target="../media/hdphoto25.wdp"/><Relationship Id="rId5" Type="http://schemas.microsoft.com/office/2007/relationships/hdphoto" Target="../media/hdphoto26.wdp"/><Relationship Id="rId6" Type="http://schemas.microsoft.com/office/2007/relationships/hdphoto" Target="../media/hdphoto27.wdp"/><Relationship Id="rId7" Type="http://schemas.openxmlformats.org/officeDocument/2006/relationships/image" Target="../media/image42.png"/><Relationship Id="rId8" Type="http://schemas.microsoft.com/office/2007/relationships/hdphoto" Target="../media/hdphoto28.wdp"/><Relationship Id="rId9" Type="http://schemas.openxmlformats.org/officeDocument/2006/relationships/image" Target="../media/image43.png"/><Relationship Id="rId30" Type="http://schemas.microsoft.com/office/2007/relationships/hdphoto" Target="../media/hdphoto38.wdp"/><Relationship Id="rId31" Type="http://schemas.openxmlformats.org/officeDocument/2006/relationships/image" Target="../media/image54.png"/><Relationship Id="rId32" Type="http://schemas.microsoft.com/office/2007/relationships/hdphoto" Target="../media/hdphoto39.wdp"/><Relationship Id="rId33" Type="http://schemas.openxmlformats.org/officeDocument/2006/relationships/image" Target="../media/image55.png"/><Relationship Id="rId34" Type="http://schemas.microsoft.com/office/2007/relationships/hdphoto" Target="../media/hdphoto40.wdp"/><Relationship Id="rId35" Type="http://schemas.openxmlformats.org/officeDocument/2006/relationships/image" Target="../media/image56.png"/><Relationship Id="rId36" Type="http://schemas.microsoft.com/office/2007/relationships/hdphoto" Target="../media/hdphoto41.wdp"/><Relationship Id="rId37" Type="http://schemas.openxmlformats.org/officeDocument/2006/relationships/image" Target="../media/image57.png"/><Relationship Id="rId38" Type="http://schemas.microsoft.com/office/2007/relationships/hdphoto" Target="../media/hdphoto42.wdp"/><Relationship Id="rId39" Type="http://schemas.openxmlformats.org/officeDocument/2006/relationships/image" Target="../media/image58.png"/><Relationship Id="rId20" Type="http://schemas.microsoft.com/office/2007/relationships/hdphoto" Target="../media/hdphoto34.wdp"/><Relationship Id="rId21" Type="http://schemas.openxmlformats.org/officeDocument/2006/relationships/image" Target="../media/image49.png"/><Relationship Id="rId22" Type="http://schemas.microsoft.com/office/2007/relationships/hdphoto" Target="NULL"/><Relationship Id="rId23" Type="http://schemas.openxmlformats.org/officeDocument/2006/relationships/image" Target="../media/image50.png"/><Relationship Id="rId24" Type="http://schemas.microsoft.com/office/2007/relationships/hdphoto" Target="../media/hdphoto35.wdp"/><Relationship Id="rId25" Type="http://schemas.openxmlformats.org/officeDocument/2006/relationships/image" Target="../media/image51.png"/><Relationship Id="rId26" Type="http://schemas.microsoft.com/office/2007/relationships/hdphoto" Target="../media/hdphoto36.wdp"/><Relationship Id="rId27" Type="http://schemas.openxmlformats.org/officeDocument/2006/relationships/image" Target="../media/image52.png"/><Relationship Id="rId28" Type="http://schemas.microsoft.com/office/2007/relationships/hdphoto" Target="../media/hdphoto37.wdp"/><Relationship Id="rId29" Type="http://schemas.openxmlformats.org/officeDocument/2006/relationships/image" Target="../media/image53.png"/><Relationship Id="rId60" Type="http://schemas.microsoft.com/office/2007/relationships/hdphoto" Target="../media/hdphoto53.wdp"/><Relationship Id="rId61" Type="http://schemas.microsoft.com/office/2007/relationships/hdphoto" Target="../media/hdphoto54.wdp"/><Relationship Id="rId62" Type="http://schemas.microsoft.com/office/2007/relationships/hdphoto" Target="../media/hdphoto55.wdp"/><Relationship Id="rId10" Type="http://schemas.microsoft.com/office/2007/relationships/hdphoto" Target="../media/hdphoto29.wdp"/><Relationship Id="rId11" Type="http://schemas.openxmlformats.org/officeDocument/2006/relationships/image" Target="../media/image44.png"/><Relationship Id="rId12" Type="http://schemas.microsoft.com/office/2007/relationships/hdphoto" Target="../media/hdphoto30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9.png"/><Relationship Id="rId3" Type="http://schemas.microsoft.com/office/2007/relationships/hdphoto" Target="../media/hdphoto56.wdp"/></Relationships>
</file>

<file path=ppt/slides/_rels/slide37.xml.rels><?xml version="1.0" encoding="UTF-8" standalone="yes"?>
<Relationships xmlns="http://schemas.openxmlformats.org/package/2006/relationships"><Relationship Id="rId11" Type="http://schemas.microsoft.com/office/2007/relationships/hdphoto" Target="../media/hdphoto61.wdp"/><Relationship Id="rId12" Type="http://schemas.openxmlformats.org/officeDocument/2006/relationships/image" Target="../media/image75.png"/><Relationship Id="rId13" Type="http://schemas.microsoft.com/office/2007/relationships/hdphoto" Target="../media/hdphoto62.wdp"/><Relationship Id="rId14" Type="http://schemas.openxmlformats.org/officeDocument/2006/relationships/image" Target="../media/image76.png"/><Relationship Id="rId15" Type="http://schemas.microsoft.com/office/2007/relationships/hdphoto" Target="../media/hdphoto63.wdp"/><Relationship Id="rId16" Type="http://schemas.openxmlformats.org/officeDocument/2006/relationships/image" Target="../media/image77.png"/><Relationship Id="rId17" Type="http://schemas.microsoft.com/office/2007/relationships/hdphoto" Target="../media/hdphoto64.wdp"/><Relationship Id="rId18" Type="http://schemas.openxmlformats.org/officeDocument/2006/relationships/image" Target="../media/image78.png"/><Relationship Id="rId19" Type="http://schemas.microsoft.com/office/2007/relationships/hdphoto" Target="../media/hdphoto65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0.png"/><Relationship Id="rId3" Type="http://schemas.microsoft.com/office/2007/relationships/hdphoto" Target="../media/hdphoto57.wdp"/><Relationship Id="rId4" Type="http://schemas.openxmlformats.org/officeDocument/2006/relationships/image" Target="../media/image71.png"/><Relationship Id="rId5" Type="http://schemas.microsoft.com/office/2007/relationships/hdphoto" Target="../media/hdphoto58.wdp"/><Relationship Id="rId6" Type="http://schemas.openxmlformats.org/officeDocument/2006/relationships/image" Target="../media/image72.png"/><Relationship Id="rId7" Type="http://schemas.microsoft.com/office/2007/relationships/hdphoto" Target="../media/hdphoto59.wdp"/><Relationship Id="rId8" Type="http://schemas.openxmlformats.org/officeDocument/2006/relationships/image" Target="../media/image73.png"/><Relationship Id="rId9" Type="http://schemas.microsoft.com/office/2007/relationships/hdphoto" Target="../media/hdphoto60.wdp"/><Relationship Id="rId10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9" Type="http://schemas.microsoft.com/office/2007/relationships/hdphoto" Target="../media/hdphoto69.wdp"/><Relationship Id="rId20" Type="http://schemas.openxmlformats.org/officeDocument/2006/relationships/image" Target="../media/image88.png"/><Relationship Id="rId21" Type="http://schemas.microsoft.com/office/2007/relationships/hdphoto" Target="../media/hdphoto75.wdp"/><Relationship Id="rId22" Type="http://schemas.openxmlformats.org/officeDocument/2006/relationships/image" Target="../media/image89.png"/><Relationship Id="rId23" Type="http://schemas.microsoft.com/office/2007/relationships/hdphoto" Target="../media/hdphoto76.wdp"/><Relationship Id="rId10" Type="http://schemas.openxmlformats.org/officeDocument/2006/relationships/image" Target="../media/image83.png"/><Relationship Id="rId11" Type="http://schemas.microsoft.com/office/2007/relationships/hdphoto" Target="../media/hdphoto70.wdp"/><Relationship Id="rId12" Type="http://schemas.openxmlformats.org/officeDocument/2006/relationships/image" Target="../media/image84.png"/><Relationship Id="rId13" Type="http://schemas.microsoft.com/office/2007/relationships/hdphoto" Target="../media/hdphoto71.wdp"/><Relationship Id="rId14" Type="http://schemas.openxmlformats.org/officeDocument/2006/relationships/image" Target="../media/image85.png"/><Relationship Id="rId15" Type="http://schemas.microsoft.com/office/2007/relationships/hdphoto" Target="../media/hdphoto72.wdp"/><Relationship Id="rId16" Type="http://schemas.openxmlformats.org/officeDocument/2006/relationships/image" Target="../media/image86.png"/><Relationship Id="rId17" Type="http://schemas.microsoft.com/office/2007/relationships/hdphoto" Target="../media/hdphoto73.wdp"/><Relationship Id="rId18" Type="http://schemas.openxmlformats.org/officeDocument/2006/relationships/image" Target="../media/image87.png"/><Relationship Id="rId19" Type="http://schemas.microsoft.com/office/2007/relationships/hdphoto" Target="../media/hdphoto74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9.png"/><Relationship Id="rId3" Type="http://schemas.microsoft.com/office/2007/relationships/hdphoto" Target="../media/hdphoto66.wdp"/><Relationship Id="rId4" Type="http://schemas.openxmlformats.org/officeDocument/2006/relationships/image" Target="../media/image80.png"/><Relationship Id="rId5" Type="http://schemas.microsoft.com/office/2007/relationships/hdphoto" Target="../media/hdphoto67.wdp"/><Relationship Id="rId6" Type="http://schemas.openxmlformats.org/officeDocument/2006/relationships/image" Target="../media/image81.png"/><Relationship Id="rId7" Type="http://schemas.microsoft.com/office/2007/relationships/hdphoto" Target="../media/hdphoto68.wdp"/><Relationship Id="rId8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1" Type="http://schemas.microsoft.com/office/2007/relationships/hdphoto" Target="../media/hdphoto80.wdp"/><Relationship Id="rId12" Type="http://schemas.openxmlformats.org/officeDocument/2006/relationships/image" Target="../media/image94.png"/><Relationship Id="rId13" Type="http://schemas.microsoft.com/office/2007/relationships/hdphoto" Target="../media/hdphoto81.wdp"/><Relationship Id="rId14" Type="http://schemas.openxmlformats.org/officeDocument/2006/relationships/image" Target="../media/image95.png"/><Relationship Id="rId15" Type="http://schemas.microsoft.com/office/2007/relationships/hdphoto" Target="../media/hdphoto82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Relationship Id="rId3" Type="http://schemas.microsoft.com/office/2007/relationships/hdphoto" Target="../media/hdphoto22.wdp"/><Relationship Id="rId4" Type="http://schemas.openxmlformats.org/officeDocument/2006/relationships/image" Target="../media/image90.png"/><Relationship Id="rId5" Type="http://schemas.microsoft.com/office/2007/relationships/hdphoto" Target="../media/hdphoto77.wdp"/><Relationship Id="rId6" Type="http://schemas.openxmlformats.org/officeDocument/2006/relationships/image" Target="../media/image91.png"/><Relationship Id="rId7" Type="http://schemas.microsoft.com/office/2007/relationships/hdphoto" Target="../media/hdphoto78.wdp"/><Relationship Id="rId8" Type="http://schemas.openxmlformats.org/officeDocument/2006/relationships/image" Target="../media/image92.png"/><Relationship Id="rId9" Type="http://schemas.microsoft.com/office/2007/relationships/hdphoto" Target="../media/hdphoto79.wdp"/><Relationship Id="rId10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1" Type="http://schemas.microsoft.com/office/2007/relationships/hdphoto" Target="../media/hdphoto87.wdp"/><Relationship Id="rId12" Type="http://schemas.openxmlformats.org/officeDocument/2006/relationships/image" Target="../media/image101.png"/><Relationship Id="rId13" Type="http://schemas.microsoft.com/office/2007/relationships/hdphoto" Target="../media/hdphoto88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6.png"/><Relationship Id="rId3" Type="http://schemas.microsoft.com/office/2007/relationships/hdphoto" Target="../media/hdphoto83.wdp"/><Relationship Id="rId4" Type="http://schemas.openxmlformats.org/officeDocument/2006/relationships/image" Target="../media/image97.png"/><Relationship Id="rId5" Type="http://schemas.microsoft.com/office/2007/relationships/hdphoto" Target="../media/hdphoto84.wdp"/><Relationship Id="rId6" Type="http://schemas.openxmlformats.org/officeDocument/2006/relationships/image" Target="../media/image98.png"/><Relationship Id="rId7" Type="http://schemas.microsoft.com/office/2007/relationships/hdphoto" Target="../media/hdphoto85.wdp"/><Relationship Id="rId8" Type="http://schemas.openxmlformats.org/officeDocument/2006/relationships/image" Target="../media/image99.png"/><Relationship Id="rId9" Type="http://schemas.microsoft.com/office/2007/relationships/hdphoto" Target="../media/hdphoto86.wdp"/><Relationship Id="rId10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13" Type="http://schemas.microsoft.com/office/2007/relationships/hdphoto" Target="../media/hdphoto94.wdp"/><Relationship Id="rId14" Type="http://schemas.openxmlformats.org/officeDocument/2006/relationships/image" Target="../media/image108.png"/><Relationship Id="rId15" Type="http://schemas.microsoft.com/office/2007/relationships/hdphoto" Target="../media/hdphoto95.wdp"/><Relationship Id="rId16" Type="http://schemas.openxmlformats.org/officeDocument/2006/relationships/image" Target="../media/image109.png"/><Relationship Id="rId17" Type="http://schemas.microsoft.com/office/2007/relationships/hdphoto" Target="../media/hdphoto96.wdp"/><Relationship Id="rId18" Type="http://schemas.openxmlformats.org/officeDocument/2006/relationships/image" Target="../media/image110.png"/><Relationship Id="rId19" Type="http://schemas.microsoft.com/office/2007/relationships/hdphoto" Target="../media/hdphoto97.wdp"/><Relationship Id="rId50" Type="http://schemas.openxmlformats.org/officeDocument/2006/relationships/image" Target="../media/image126.png"/><Relationship Id="rId51" Type="http://schemas.microsoft.com/office/2007/relationships/hdphoto" Target="../media/hdphoto113.wdp"/><Relationship Id="rId52" Type="http://schemas.openxmlformats.org/officeDocument/2006/relationships/image" Target="../media/image127.png"/><Relationship Id="rId53" Type="http://schemas.microsoft.com/office/2007/relationships/hdphoto" Target="../media/hdphoto114.wdp"/><Relationship Id="rId40" Type="http://schemas.openxmlformats.org/officeDocument/2006/relationships/image" Target="../media/image121.png"/><Relationship Id="rId41" Type="http://schemas.microsoft.com/office/2007/relationships/hdphoto" Target="../media/hdphoto108.wdp"/><Relationship Id="rId42" Type="http://schemas.openxmlformats.org/officeDocument/2006/relationships/image" Target="../media/image122.png"/><Relationship Id="rId43" Type="http://schemas.microsoft.com/office/2007/relationships/hdphoto" Target="../media/hdphoto109.wdp"/><Relationship Id="rId44" Type="http://schemas.openxmlformats.org/officeDocument/2006/relationships/image" Target="../media/image123.png"/><Relationship Id="rId45" Type="http://schemas.microsoft.com/office/2007/relationships/hdphoto" Target="../media/hdphoto110.wdp"/><Relationship Id="rId46" Type="http://schemas.openxmlformats.org/officeDocument/2006/relationships/image" Target="../media/image124.png"/><Relationship Id="rId47" Type="http://schemas.microsoft.com/office/2007/relationships/hdphoto" Target="../media/hdphoto111.wdp"/><Relationship Id="rId48" Type="http://schemas.openxmlformats.org/officeDocument/2006/relationships/image" Target="../media/image125.png"/><Relationship Id="rId49" Type="http://schemas.microsoft.com/office/2007/relationships/hdphoto" Target="../media/hdphoto112.wdp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2.png"/><Relationship Id="rId3" Type="http://schemas.microsoft.com/office/2007/relationships/hdphoto" Target="../media/hdphoto89.wdp"/><Relationship Id="rId4" Type="http://schemas.openxmlformats.org/officeDocument/2006/relationships/image" Target="../media/image103.png"/><Relationship Id="rId5" Type="http://schemas.microsoft.com/office/2007/relationships/hdphoto" Target="../media/hdphoto90.wdp"/><Relationship Id="rId6" Type="http://schemas.openxmlformats.org/officeDocument/2006/relationships/image" Target="../media/image104.png"/><Relationship Id="rId7" Type="http://schemas.microsoft.com/office/2007/relationships/hdphoto" Target="../media/hdphoto91.wdp"/><Relationship Id="rId8" Type="http://schemas.openxmlformats.org/officeDocument/2006/relationships/image" Target="../media/image105.png"/><Relationship Id="rId9" Type="http://schemas.microsoft.com/office/2007/relationships/hdphoto" Target="../media/hdphoto92.wdp"/><Relationship Id="rId30" Type="http://schemas.openxmlformats.org/officeDocument/2006/relationships/image" Target="../media/image116.png"/><Relationship Id="rId31" Type="http://schemas.microsoft.com/office/2007/relationships/hdphoto" Target="../media/hdphoto103.wdp"/><Relationship Id="rId32" Type="http://schemas.openxmlformats.org/officeDocument/2006/relationships/image" Target="../media/image117.png"/><Relationship Id="rId33" Type="http://schemas.microsoft.com/office/2007/relationships/hdphoto" Target="../media/hdphoto104.wdp"/><Relationship Id="rId34" Type="http://schemas.openxmlformats.org/officeDocument/2006/relationships/image" Target="../media/image118.png"/><Relationship Id="rId35" Type="http://schemas.microsoft.com/office/2007/relationships/hdphoto" Target="../media/hdphoto105.wdp"/><Relationship Id="rId36" Type="http://schemas.openxmlformats.org/officeDocument/2006/relationships/image" Target="../media/image119.png"/><Relationship Id="rId37" Type="http://schemas.microsoft.com/office/2007/relationships/hdphoto" Target="../media/hdphoto106.wdp"/><Relationship Id="rId38" Type="http://schemas.openxmlformats.org/officeDocument/2006/relationships/image" Target="../media/image120.png"/><Relationship Id="rId39" Type="http://schemas.microsoft.com/office/2007/relationships/hdphoto" Target="../media/hdphoto107.wdp"/><Relationship Id="rId20" Type="http://schemas.openxmlformats.org/officeDocument/2006/relationships/image" Target="../media/image111.png"/><Relationship Id="rId21" Type="http://schemas.microsoft.com/office/2007/relationships/hdphoto" Target="../media/hdphoto98.wdp"/><Relationship Id="rId22" Type="http://schemas.openxmlformats.org/officeDocument/2006/relationships/image" Target="../media/image112.png"/><Relationship Id="rId23" Type="http://schemas.microsoft.com/office/2007/relationships/hdphoto" Target="../media/hdphoto99.wdp"/><Relationship Id="rId24" Type="http://schemas.openxmlformats.org/officeDocument/2006/relationships/image" Target="../media/image113.png"/><Relationship Id="rId25" Type="http://schemas.microsoft.com/office/2007/relationships/hdphoto" Target="../media/hdphoto100.wdp"/><Relationship Id="rId26" Type="http://schemas.openxmlformats.org/officeDocument/2006/relationships/image" Target="../media/image114.png"/><Relationship Id="rId27" Type="http://schemas.microsoft.com/office/2007/relationships/hdphoto" Target="../media/hdphoto101.wdp"/><Relationship Id="rId28" Type="http://schemas.openxmlformats.org/officeDocument/2006/relationships/image" Target="../media/image115.png"/><Relationship Id="rId29" Type="http://schemas.microsoft.com/office/2007/relationships/hdphoto" Target="../media/hdphoto102.wdp"/><Relationship Id="rId10" Type="http://schemas.openxmlformats.org/officeDocument/2006/relationships/image" Target="../media/image106.png"/><Relationship Id="rId11" Type="http://schemas.microsoft.com/office/2007/relationships/hdphoto" Target="../media/hdphoto93.wdp"/><Relationship Id="rId12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20" Type="http://schemas.openxmlformats.org/officeDocument/2006/relationships/image" Target="../media/image145.png"/><Relationship Id="rId21" Type="http://schemas.openxmlformats.org/officeDocument/2006/relationships/image" Target="../media/image146.png"/><Relationship Id="rId22" Type="http://schemas.openxmlformats.org/officeDocument/2006/relationships/image" Target="../media/image147.png"/><Relationship Id="rId23" Type="http://schemas.openxmlformats.org/officeDocument/2006/relationships/image" Target="../media/image148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11" Type="http://schemas.microsoft.com/office/2007/relationships/hdphoto" Target="../media/hdphoto119.wdp"/><Relationship Id="rId12" Type="http://schemas.openxmlformats.org/officeDocument/2006/relationships/image" Target="../media/image154.png"/><Relationship Id="rId13" Type="http://schemas.microsoft.com/office/2007/relationships/hdphoto" Target="../media/hdphoto120.wdp"/><Relationship Id="rId14" Type="http://schemas.openxmlformats.org/officeDocument/2006/relationships/image" Target="../media/image155.png"/><Relationship Id="rId15" Type="http://schemas.microsoft.com/office/2007/relationships/hdphoto" Target="../media/hdphoto121.wdp"/><Relationship Id="rId16" Type="http://schemas.openxmlformats.org/officeDocument/2006/relationships/image" Target="../media/image156.png"/><Relationship Id="rId17" Type="http://schemas.microsoft.com/office/2007/relationships/hdphoto" Target="../media/hdphoto122.wdp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9.png"/><Relationship Id="rId3" Type="http://schemas.microsoft.com/office/2007/relationships/hdphoto" Target="../media/hdphoto115.wdp"/><Relationship Id="rId4" Type="http://schemas.openxmlformats.org/officeDocument/2006/relationships/image" Target="../media/image150.png"/><Relationship Id="rId5" Type="http://schemas.microsoft.com/office/2007/relationships/hdphoto" Target="../media/hdphoto116.wdp"/><Relationship Id="rId6" Type="http://schemas.openxmlformats.org/officeDocument/2006/relationships/image" Target="../media/image151.png"/><Relationship Id="rId7" Type="http://schemas.microsoft.com/office/2007/relationships/hdphoto" Target="../media/hdphoto117.wdp"/><Relationship Id="rId8" Type="http://schemas.openxmlformats.org/officeDocument/2006/relationships/image" Target="../media/image152.png"/><Relationship Id="rId9" Type="http://schemas.microsoft.com/office/2007/relationships/hdphoto" Target="../media/hdphoto118.wdp"/><Relationship Id="rId10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101" Type="http://schemas.microsoft.com/office/2007/relationships/hdphoto" Target="../media/hdphoto172.wdp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7.png"/><Relationship Id="rId3" Type="http://schemas.microsoft.com/office/2007/relationships/hdphoto" Target="../media/hdphoto123.wdp"/><Relationship Id="rId4" Type="http://schemas.openxmlformats.org/officeDocument/2006/relationships/image" Target="../media/image158.png"/><Relationship Id="rId5" Type="http://schemas.microsoft.com/office/2007/relationships/hdphoto" Target="../media/hdphoto124.wdp"/><Relationship Id="rId6" Type="http://schemas.openxmlformats.org/officeDocument/2006/relationships/image" Target="../media/image159.png"/><Relationship Id="rId7" Type="http://schemas.microsoft.com/office/2007/relationships/hdphoto" Target="../media/hdphoto125.wdp"/><Relationship Id="rId8" Type="http://schemas.openxmlformats.org/officeDocument/2006/relationships/image" Target="../media/image160.png"/><Relationship Id="rId9" Type="http://schemas.microsoft.com/office/2007/relationships/hdphoto" Target="../media/hdphoto126.wdp"/><Relationship Id="rId10" Type="http://schemas.openxmlformats.org/officeDocument/2006/relationships/image" Target="../media/image161.png"/><Relationship Id="rId11" Type="http://schemas.microsoft.com/office/2007/relationships/hdphoto" Target="../media/hdphoto127.wdp"/><Relationship Id="rId12" Type="http://schemas.openxmlformats.org/officeDocument/2006/relationships/image" Target="../media/image162.png"/><Relationship Id="rId13" Type="http://schemas.microsoft.com/office/2007/relationships/hdphoto" Target="../media/hdphoto128.wdp"/><Relationship Id="rId14" Type="http://schemas.openxmlformats.org/officeDocument/2006/relationships/image" Target="../media/image163.png"/><Relationship Id="rId15" Type="http://schemas.microsoft.com/office/2007/relationships/hdphoto" Target="../media/hdphoto129.wdp"/><Relationship Id="rId16" Type="http://schemas.openxmlformats.org/officeDocument/2006/relationships/image" Target="../media/image164.png"/><Relationship Id="rId17" Type="http://schemas.microsoft.com/office/2007/relationships/hdphoto" Target="../media/hdphoto130.wdp"/><Relationship Id="rId18" Type="http://schemas.openxmlformats.org/officeDocument/2006/relationships/image" Target="../media/image165.png"/><Relationship Id="rId19" Type="http://schemas.microsoft.com/office/2007/relationships/hdphoto" Target="../media/hdphoto131.wdp"/><Relationship Id="rId30" Type="http://schemas.openxmlformats.org/officeDocument/2006/relationships/image" Target="../media/image171.png"/><Relationship Id="rId31" Type="http://schemas.microsoft.com/office/2007/relationships/hdphoto" Target="../media/hdphoto137.wdp"/><Relationship Id="rId32" Type="http://schemas.openxmlformats.org/officeDocument/2006/relationships/image" Target="../media/image172.png"/><Relationship Id="rId33" Type="http://schemas.microsoft.com/office/2007/relationships/hdphoto" Target="../media/hdphoto138.wdp"/><Relationship Id="rId34" Type="http://schemas.openxmlformats.org/officeDocument/2006/relationships/image" Target="../media/image173.png"/><Relationship Id="rId35" Type="http://schemas.microsoft.com/office/2007/relationships/hdphoto" Target="../media/hdphoto139.wdp"/><Relationship Id="rId36" Type="http://schemas.openxmlformats.org/officeDocument/2006/relationships/image" Target="../media/image174.png"/><Relationship Id="rId37" Type="http://schemas.microsoft.com/office/2007/relationships/hdphoto" Target="../media/hdphoto140.wdp"/><Relationship Id="rId38" Type="http://schemas.openxmlformats.org/officeDocument/2006/relationships/image" Target="../media/image175.png"/><Relationship Id="rId39" Type="http://schemas.microsoft.com/office/2007/relationships/hdphoto" Target="../media/hdphoto141.wdp"/><Relationship Id="rId50" Type="http://schemas.openxmlformats.org/officeDocument/2006/relationships/image" Target="../media/image181.png"/><Relationship Id="rId51" Type="http://schemas.microsoft.com/office/2007/relationships/hdphoto" Target="../media/hdphoto147.wdp"/><Relationship Id="rId52" Type="http://schemas.openxmlformats.org/officeDocument/2006/relationships/image" Target="../media/image182.png"/><Relationship Id="rId53" Type="http://schemas.microsoft.com/office/2007/relationships/hdphoto" Target="../media/hdphoto148.wdp"/><Relationship Id="rId54" Type="http://schemas.openxmlformats.org/officeDocument/2006/relationships/image" Target="../media/image183.png"/><Relationship Id="rId55" Type="http://schemas.microsoft.com/office/2007/relationships/hdphoto" Target="../media/hdphoto149.wdp"/><Relationship Id="rId56" Type="http://schemas.openxmlformats.org/officeDocument/2006/relationships/image" Target="../media/image184.png"/><Relationship Id="rId57" Type="http://schemas.microsoft.com/office/2007/relationships/hdphoto" Target="../media/hdphoto150.wdp"/><Relationship Id="rId58" Type="http://schemas.openxmlformats.org/officeDocument/2006/relationships/image" Target="../media/image185.png"/><Relationship Id="rId59" Type="http://schemas.microsoft.com/office/2007/relationships/hdphoto" Target="../media/hdphoto151.wdp"/><Relationship Id="rId70" Type="http://schemas.openxmlformats.org/officeDocument/2006/relationships/image" Target="../media/image191.png"/><Relationship Id="rId71" Type="http://schemas.microsoft.com/office/2007/relationships/hdphoto" Target="../media/hdphoto157.wdp"/><Relationship Id="rId72" Type="http://schemas.openxmlformats.org/officeDocument/2006/relationships/image" Target="../media/image192.png"/><Relationship Id="rId73" Type="http://schemas.microsoft.com/office/2007/relationships/hdphoto" Target="../media/hdphoto158.wdp"/><Relationship Id="rId74" Type="http://schemas.openxmlformats.org/officeDocument/2006/relationships/image" Target="../media/image193.png"/><Relationship Id="rId75" Type="http://schemas.microsoft.com/office/2007/relationships/hdphoto" Target="../media/hdphoto159.wdp"/><Relationship Id="rId76" Type="http://schemas.openxmlformats.org/officeDocument/2006/relationships/image" Target="../media/image194.png"/><Relationship Id="rId77" Type="http://schemas.microsoft.com/office/2007/relationships/hdphoto" Target="../media/hdphoto160.wdp"/><Relationship Id="rId78" Type="http://schemas.openxmlformats.org/officeDocument/2006/relationships/image" Target="../media/image195.png"/><Relationship Id="rId79" Type="http://schemas.microsoft.com/office/2007/relationships/hdphoto" Target="../media/hdphoto161.wdp"/><Relationship Id="rId90" Type="http://schemas.openxmlformats.org/officeDocument/2006/relationships/image" Target="../media/image201.png"/><Relationship Id="rId91" Type="http://schemas.microsoft.com/office/2007/relationships/hdphoto" Target="../media/hdphoto167.wdp"/><Relationship Id="rId92" Type="http://schemas.openxmlformats.org/officeDocument/2006/relationships/image" Target="../media/image202.png"/><Relationship Id="rId93" Type="http://schemas.microsoft.com/office/2007/relationships/hdphoto" Target="../media/hdphoto168.wdp"/><Relationship Id="rId94" Type="http://schemas.openxmlformats.org/officeDocument/2006/relationships/image" Target="../media/image203.png"/><Relationship Id="rId95" Type="http://schemas.microsoft.com/office/2007/relationships/hdphoto" Target="../media/hdphoto169.wdp"/><Relationship Id="rId96" Type="http://schemas.openxmlformats.org/officeDocument/2006/relationships/image" Target="../media/image204.png"/><Relationship Id="rId97" Type="http://schemas.microsoft.com/office/2007/relationships/hdphoto" Target="../media/hdphoto170.wdp"/><Relationship Id="rId98" Type="http://schemas.openxmlformats.org/officeDocument/2006/relationships/image" Target="../media/image205.png"/><Relationship Id="rId99" Type="http://schemas.microsoft.com/office/2007/relationships/hdphoto" Target="../media/hdphoto171.wdp"/><Relationship Id="rId20" Type="http://schemas.openxmlformats.org/officeDocument/2006/relationships/image" Target="../media/image166.png"/><Relationship Id="rId21" Type="http://schemas.microsoft.com/office/2007/relationships/hdphoto" Target="../media/hdphoto132.wdp"/><Relationship Id="rId22" Type="http://schemas.openxmlformats.org/officeDocument/2006/relationships/image" Target="../media/image167.png"/><Relationship Id="rId23" Type="http://schemas.microsoft.com/office/2007/relationships/hdphoto" Target="../media/hdphoto133.wdp"/><Relationship Id="rId24" Type="http://schemas.openxmlformats.org/officeDocument/2006/relationships/image" Target="../media/image168.png"/><Relationship Id="rId25" Type="http://schemas.microsoft.com/office/2007/relationships/hdphoto" Target="../media/hdphoto134.wdp"/><Relationship Id="rId26" Type="http://schemas.openxmlformats.org/officeDocument/2006/relationships/image" Target="../media/image169.png"/><Relationship Id="rId27" Type="http://schemas.microsoft.com/office/2007/relationships/hdphoto" Target="../media/hdphoto135.wdp"/><Relationship Id="rId28" Type="http://schemas.openxmlformats.org/officeDocument/2006/relationships/image" Target="../media/image170.png"/><Relationship Id="rId29" Type="http://schemas.microsoft.com/office/2007/relationships/hdphoto" Target="../media/hdphoto136.wdp"/><Relationship Id="rId40" Type="http://schemas.openxmlformats.org/officeDocument/2006/relationships/image" Target="../media/image176.png"/><Relationship Id="rId41" Type="http://schemas.microsoft.com/office/2007/relationships/hdphoto" Target="../media/hdphoto142.wdp"/><Relationship Id="rId42" Type="http://schemas.openxmlformats.org/officeDocument/2006/relationships/image" Target="../media/image177.png"/><Relationship Id="rId43" Type="http://schemas.microsoft.com/office/2007/relationships/hdphoto" Target="../media/hdphoto143.wdp"/><Relationship Id="rId44" Type="http://schemas.openxmlformats.org/officeDocument/2006/relationships/image" Target="../media/image178.png"/><Relationship Id="rId45" Type="http://schemas.microsoft.com/office/2007/relationships/hdphoto" Target="../media/hdphoto144.wdp"/><Relationship Id="rId46" Type="http://schemas.openxmlformats.org/officeDocument/2006/relationships/image" Target="../media/image179.png"/><Relationship Id="rId47" Type="http://schemas.microsoft.com/office/2007/relationships/hdphoto" Target="../media/hdphoto145.wdp"/><Relationship Id="rId48" Type="http://schemas.openxmlformats.org/officeDocument/2006/relationships/image" Target="../media/image180.png"/><Relationship Id="rId49" Type="http://schemas.microsoft.com/office/2007/relationships/hdphoto" Target="../media/hdphoto146.wdp"/><Relationship Id="rId60" Type="http://schemas.openxmlformats.org/officeDocument/2006/relationships/image" Target="../media/image186.png"/><Relationship Id="rId61" Type="http://schemas.microsoft.com/office/2007/relationships/hdphoto" Target="../media/hdphoto152.wdp"/><Relationship Id="rId62" Type="http://schemas.openxmlformats.org/officeDocument/2006/relationships/image" Target="../media/image187.png"/><Relationship Id="rId63" Type="http://schemas.microsoft.com/office/2007/relationships/hdphoto" Target="../media/hdphoto153.wdp"/><Relationship Id="rId64" Type="http://schemas.openxmlformats.org/officeDocument/2006/relationships/image" Target="../media/image188.png"/><Relationship Id="rId65" Type="http://schemas.microsoft.com/office/2007/relationships/hdphoto" Target="../media/hdphoto154.wdp"/><Relationship Id="rId66" Type="http://schemas.openxmlformats.org/officeDocument/2006/relationships/image" Target="../media/image189.png"/><Relationship Id="rId67" Type="http://schemas.microsoft.com/office/2007/relationships/hdphoto" Target="../media/hdphoto155.wdp"/><Relationship Id="rId68" Type="http://schemas.openxmlformats.org/officeDocument/2006/relationships/image" Target="../media/image190.png"/><Relationship Id="rId69" Type="http://schemas.microsoft.com/office/2007/relationships/hdphoto" Target="../media/hdphoto156.wdp"/><Relationship Id="rId100" Type="http://schemas.openxmlformats.org/officeDocument/2006/relationships/image" Target="../media/image206.png"/><Relationship Id="rId80" Type="http://schemas.openxmlformats.org/officeDocument/2006/relationships/image" Target="../media/image196.png"/><Relationship Id="rId81" Type="http://schemas.microsoft.com/office/2007/relationships/hdphoto" Target="../media/hdphoto162.wdp"/><Relationship Id="rId82" Type="http://schemas.openxmlformats.org/officeDocument/2006/relationships/image" Target="../media/image197.png"/><Relationship Id="rId83" Type="http://schemas.microsoft.com/office/2007/relationships/hdphoto" Target="../media/hdphoto163.wdp"/><Relationship Id="rId84" Type="http://schemas.openxmlformats.org/officeDocument/2006/relationships/image" Target="../media/image198.png"/><Relationship Id="rId85" Type="http://schemas.microsoft.com/office/2007/relationships/hdphoto" Target="../media/hdphoto164.wdp"/><Relationship Id="rId86" Type="http://schemas.openxmlformats.org/officeDocument/2006/relationships/image" Target="../media/image199.png"/><Relationship Id="rId87" Type="http://schemas.microsoft.com/office/2007/relationships/hdphoto" Target="../media/hdphoto165.wdp"/><Relationship Id="rId88" Type="http://schemas.openxmlformats.org/officeDocument/2006/relationships/image" Target="../media/image200.png"/><Relationship Id="rId89" Type="http://schemas.microsoft.com/office/2007/relationships/hdphoto" Target="../media/hdphoto166.wdp"/></Relationships>
</file>

<file path=ppt/slides/_rels/slide45.xml.rels><?xml version="1.0" encoding="UTF-8" standalone="yes"?>
<Relationships xmlns="http://schemas.openxmlformats.org/package/2006/relationships"><Relationship Id="rId101" Type="http://schemas.microsoft.com/office/2007/relationships/hdphoto" Target="../media/hdphoto220.wdp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7.png"/><Relationship Id="rId3" Type="http://schemas.microsoft.com/office/2007/relationships/hdphoto" Target="../media/hdphoto173.wdp"/><Relationship Id="rId4" Type="http://schemas.openxmlformats.org/officeDocument/2006/relationships/image" Target="../media/image208.png"/><Relationship Id="rId5" Type="http://schemas.microsoft.com/office/2007/relationships/hdphoto" Target="../media/hdphoto174.wdp"/><Relationship Id="rId6" Type="http://schemas.openxmlformats.org/officeDocument/2006/relationships/image" Target="../media/image209.png"/><Relationship Id="rId7" Type="http://schemas.microsoft.com/office/2007/relationships/hdphoto" Target="../media/hdphoto175.wdp"/><Relationship Id="rId8" Type="http://schemas.openxmlformats.org/officeDocument/2006/relationships/image" Target="../media/image210.png"/><Relationship Id="rId9" Type="http://schemas.microsoft.com/office/2007/relationships/hdphoto" Target="../media/hdphoto176.wdp"/><Relationship Id="rId10" Type="http://schemas.openxmlformats.org/officeDocument/2006/relationships/image" Target="../media/image211.png"/><Relationship Id="rId11" Type="http://schemas.microsoft.com/office/2007/relationships/hdphoto" Target="../media/hdphoto177.wdp"/><Relationship Id="rId12" Type="http://schemas.openxmlformats.org/officeDocument/2006/relationships/image" Target="../media/image212.png"/><Relationship Id="rId13" Type="http://schemas.microsoft.com/office/2007/relationships/hdphoto" Target="../media/hdphoto178.wdp"/><Relationship Id="rId14" Type="http://schemas.openxmlformats.org/officeDocument/2006/relationships/image" Target="../media/image213.png"/><Relationship Id="rId15" Type="http://schemas.microsoft.com/office/2007/relationships/hdphoto" Target="../media/hdphoto179.wdp"/><Relationship Id="rId16" Type="http://schemas.openxmlformats.org/officeDocument/2006/relationships/image" Target="../media/image214.png"/><Relationship Id="rId17" Type="http://schemas.microsoft.com/office/2007/relationships/hdphoto" Target="../media/hdphoto180.wdp"/><Relationship Id="rId18" Type="http://schemas.openxmlformats.org/officeDocument/2006/relationships/image" Target="../media/image215.png"/><Relationship Id="rId19" Type="http://schemas.microsoft.com/office/2007/relationships/hdphoto" Target="../media/hdphoto181.wdp"/><Relationship Id="rId30" Type="http://schemas.openxmlformats.org/officeDocument/2006/relationships/image" Target="../media/image220.png"/><Relationship Id="rId31" Type="http://schemas.microsoft.com/office/2007/relationships/hdphoto" Target="../media/hdphoto186.wdp"/><Relationship Id="rId32" Type="http://schemas.openxmlformats.org/officeDocument/2006/relationships/image" Target="../media/image27.png"/><Relationship Id="rId33" Type="http://schemas.microsoft.com/office/2007/relationships/hdphoto" Target="../media/hdphoto15.wdp"/><Relationship Id="rId34" Type="http://schemas.openxmlformats.org/officeDocument/2006/relationships/image" Target="../media/image221.png"/><Relationship Id="rId35" Type="http://schemas.microsoft.com/office/2007/relationships/hdphoto" Target="../media/hdphoto187.wdp"/><Relationship Id="rId36" Type="http://schemas.openxmlformats.org/officeDocument/2006/relationships/image" Target="../media/image222.png"/><Relationship Id="rId37" Type="http://schemas.microsoft.com/office/2007/relationships/hdphoto" Target="../media/hdphoto188.wdp"/><Relationship Id="rId38" Type="http://schemas.openxmlformats.org/officeDocument/2006/relationships/image" Target="../media/image223.png"/><Relationship Id="rId39" Type="http://schemas.microsoft.com/office/2007/relationships/hdphoto" Target="../media/hdphoto189.wdp"/><Relationship Id="rId50" Type="http://schemas.openxmlformats.org/officeDocument/2006/relationships/image" Target="../media/image229.png"/><Relationship Id="rId51" Type="http://schemas.microsoft.com/office/2007/relationships/hdphoto" Target="../media/hdphoto195.wdp"/><Relationship Id="rId52" Type="http://schemas.openxmlformats.org/officeDocument/2006/relationships/image" Target="../media/image230.png"/><Relationship Id="rId53" Type="http://schemas.microsoft.com/office/2007/relationships/hdphoto" Target="../media/hdphoto196.wdp"/><Relationship Id="rId54" Type="http://schemas.openxmlformats.org/officeDocument/2006/relationships/image" Target="../media/image231.png"/><Relationship Id="rId55" Type="http://schemas.microsoft.com/office/2007/relationships/hdphoto" Target="../media/hdphoto197.wdp"/><Relationship Id="rId56" Type="http://schemas.openxmlformats.org/officeDocument/2006/relationships/image" Target="../media/image232.png"/><Relationship Id="rId57" Type="http://schemas.microsoft.com/office/2007/relationships/hdphoto" Target="../media/hdphoto198.wdp"/><Relationship Id="rId58" Type="http://schemas.openxmlformats.org/officeDocument/2006/relationships/image" Target="../media/image233.png"/><Relationship Id="rId59" Type="http://schemas.microsoft.com/office/2007/relationships/hdphoto" Target="../media/hdphoto199.wdp"/><Relationship Id="rId70" Type="http://schemas.openxmlformats.org/officeDocument/2006/relationships/image" Target="../media/image239.png"/><Relationship Id="rId71" Type="http://schemas.microsoft.com/office/2007/relationships/hdphoto" Target="../media/hdphoto205.wdp"/><Relationship Id="rId72" Type="http://schemas.openxmlformats.org/officeDocument/2006/relationships/image" Target="../media/image240.png"/><Relationship Id="rId73" Type="http://schemas.microsoft.com/office/2007/relationships/hdphoto" Target="../media/hdphoto206.wdp"/><Relationship Id="rId74" Type="http://schemas.openxmlformats.org/officeDocument/2006/relationships/image" Target="../media/image241.png"/><Relationship Id="rId75" Type="http://schemas.microsoft.com/office/2007/relationships/hdphoto" Target="../media/hdphoto207.wdp"/><Relationship Id="rId76" Type="http://schemas.openxmlformats.org/officeDocument/2006/relationships/image" Target="../media/image242.png"/><Relationship Id="rId77" Type="http://schemas.microsoft.com/office/2007/relationships/hdphoto" Target="../media/hdphoto208.wdp"/><Relationship Id="rId78" Type="http://schemas.openxmlformats.org/officeDocument/2006/relationships/image" Target="../media/image243.png"/><Relationship Id="rId79" Type="http://schemas.microsoft.com/office/2007/relationships/hdphoto" Target="../media/hdphoto209.wdp"/><Relationship Id="rId90" Type="http://schemas.openxmlformats.org/officeDocument/2006/relationships/image" Target="../media/image249.png"/><Relationship Id="rId91" Type="http://schemas.microsoft.com/office/2007/relationships/hdphoto" Target="../media/hdphoto215.wdp"/><Relationship Id="rId92" Type="http://schemas.openxmlformats.org/officeDocument/2006/relationships/image" Target="../media/image250.png"/><Relationship Id="rId93" Type="http://schemas.microsoft.com/office/2007/relationships/hdphoto" Target="../media/hdphoto216.wdp"/><Relationship Id="rId94" Type="http://schemas.openxmlformats.org/officeDocument/2006/relationships/image" Target="../media/image251.png"/><Relationship Id="rId95" Type="http://schemas.microsoft.com/office/2007/relationships/hdphoto" Target="../media/hdphoto217.wdp"/><Relationship Id="rId96" Type="http://schemas.openxmlformats.org/officeDocument/2006/relationships/image" Target="../media/image252.png"/><Relationship Id="rId97" Type="http://schemas.microsoft.com/office/2007/relationships/hdphoto" Target="../media/hdphoto218.wdp"/><Relationship Id="rId98" Type="http://schemas.openxmlformats.org/officeDocument/2006/relationships/image" Target="../media/image253.png"/><Relationship Id="rId99" Type="http://schemas.microsoft.com/office/2007/relationships/hdphoto" Target="../media/hdphoto219.wdp"/><Relationship Id="rId20" Type="http://schemas.openxmlformats.org/officeDocument/2006/relationships/image" Target="../media/image216.png"/><Relationship Id="rId21" Type="http://schemas.microsoft.com/office/2007/relationships/hdphoto" Target="../media/hdphoto182.wdp"/><Relationship Id="rId22" Type="http://schemas.openxmlformats.org/officeDocument/2006/relationships/image" Target="../media/image217.png"/><Relationship Id="rId23" Type="http://schemas.microsoft.com/office/2007/relationships/hdphoto" Target="../media/hdphoto183.wdp"/><Relationship Id="rId24" Type="http://schemas.openxmlformats.org/officeDocument/2006/relationships/image" Target="../media/image218.png"/><Relationship Id="rId25" Type="http://schemas.microsoft.com/office/2007/relationships/hdphoto" Target="../media/hdphoto184.wdp"/><Relationship Id="rId26" Type="http://schemas.openxmlformats.org/officeDocument/2006/relationships/image" Target="../media/image219.png"/><Relationship Id="rId27" Type="http://schemas.microsoft.com/office/2007/relationships/hdphoto" Target="../media/hdphoto185.wdp"/><Relationship Id="rId28" Type="http://schemas.openxmlformats.org/officeDocument/2006/relationships/image" Target="../media/image25.png"/><Relationship Id="rId29" Type="http://schemas.microsoft.com/office/2007/relationships/hdphoto" Target="../media/hdphoto13.wdp"/><Relationship Id="rId40" Type="http://schemas.openxmlformats.org/officeDocument/2006/relationships/image" Target="../media/image224.png"/><Relationship Id="rId41" Type="http://schemas.microsoft.com/office/2007/relationships/hdphoto" Target="../media/hdphoto190.wdp"/><Relationship Id="rId42" Type="http://schemas.openxmlformats.org/officeDocument/2006/relationships/image" Target="../media/image225.png"/><Relationship Id="rId43" Type="http://schemas.microsoft.com/office/2007/relationships/hdphoto" Target="../media/hdphoto191.wdp"/><Relationship Id="rId44" Type="http://schemas.openxmlformats.org/officeDocument/2006/relationships/image" Target="../media/image226.png"/><Relationship Id="rId45" Type="http://schemas.microsoft.com/office/2007/relationships/hdphoto" Target="../media/hdphoto192.wdp"/><Relationship Id="rId46" Type="http://schemas.openxmlformats.org/officeDocument/2006/relationships/image" Target="../media/image227.png"/><Relationship Id="rId47" Type="http://schemas.microsoft.com/office/2007/relationships/hdphoto" Target="../media/hdphoto193.wdp"/><Relationship Id="rId48" Type="http://schemas.openxmlformats.org/officeDocument/2006/relationships/image" Target="../media/image228.png"/><Relationship Id="rId49" Type="http://schemas.microsoft.com/office/2007/relationships/hdphoto" Target="../media/hdphoto194.wdp"/><Relationship Id="rId60" Type="http://schemas.openxmlformats.org/officeDocument/2006/relationships/image" Target="../media/image234.png"/><Relationship Id="rId61" Type="http://schemas.microsoft.com/office/2007/relationships/hdphoto" Target="../media/hdphoto200.wdp"/><Relationship Id="rId62" Type="http://schemas.openxmlformats.org/officeDocument/2006/relationships/image" Target="../media/image235.png"/><Relationship Id="rId63" Type="http://schemas.microsoft.com/office/2007/relationships/hdphoto" Target="../media/hdphoto201.wdp"/><Relationship Id="rId64" Type="http://schemas.openxmlformats.org/officeDocument/2006/relationships/image" Target="../media/image236.png"/><Relationship Id="rId65" Type="http://schemas.microsoft.com/office/2007/relationships/hdphoto" Target="../media/hdphoto202.wdp"/><Relationship Id="rId66" Type="http://schemas.openxmlformats.org/officeDocument/2006/relationships/image" Target="../media/image237.png"/><Relationship Id="rId67" Type="http://schemas.microsoft.com/office/2007/relationships/hdphoto" Target="../media/hdphoto203.wdp"/><Relationship Id="rId68" Type="http://schemas.openxmlformats.org/officeDocument/2006/relationships/image" Target="../media/image238.png"/><Relationship Id="rId69" Type="http://schemas.microsoft.com/office/2007/relationships/hdphoto" Target="../media/hdphoto204.wdp"/><Relationship Id="rId100" Type="http://schemas.openxmlformats.org/officeDocument/2006/relationships/image" Target="../media/image254.png"/><Relationship Id="rId80" Type="http://schemas.openxmlformats.org/officeDocument/2006/relationships/image" Target="../media/image244.png"/><Relationship Id="rId81" Type="http://schemas.microsoft.com/office/2007/relationships/hdphoto" Target="../media/hdphoto210.wdp"/><Relationship Id="rId82" Type="http://schemas.openxmlformats.org/officeDocument/2006/relationships/image" Target="../media/image245.png"/><Relationship Id="rId83" Type="http://schemas.microsoft.com/office/2007/relationships/hdphoto" Target="../media/hdphoto211.wdp"/><Relationship Id="rId84" Type="http://schemas.openxmlformats.org/officeDocument/2006/relationships/image" Target="../media/image246.png"/><Relationship Id="rId85" Type="http://schemas.microsoft.com/office/2007/relationships/hdphoto" Target="../media/hdphoto212.wdp"/><Relationship Id="rId86" Type="http://schemas.openxmlformats.org/officeDocument/2006/relationships/image" Target="../media/image247.png"/><Relationship Id="rId87" Type="http://schemas.microsoft.com/office/2007/relationships/hdphoto" Target="../media/hdphoto213.wdp"/><Relationship Id="rId88" Type="http://schemas.openxmlformats.org/officeDocument/2006/relationships/image" Target="../media/image248.png"/><Relationship Id="rId89" Type="http://schemas.microsoft.com/office/2007/relationships/hdphoto" Target="../media/hdphoto214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5.png"/><Relationship Id="rId4" Type="http://schemas.microsoft.com/office/2007/relationships/hdphoto" Target="../media/hdphoto221.wdp"/><Relationship Id="rId5" Type="http://schemas.openxmlformats.org/officeDocument/2006/relationships/image" Target="../media/image256.png"/><Relationship Id="rId6" Type="http://schemas.microsoft.com/office/2007/relationships/hdphoto" Target="../media/hdphoto222.wdp"/><Relationship Id="rId7" Type="http://schemas.openxmlformats.org/officeDocument/2006/relationships/image" Target="../media/image257.png"/><Relationship Id="rId8" Type="http://schemas.microsoft.com/office/2007/relationships/hdphoto" Target="../media/hdphoto223.wdp"/><Relationship Id="rId9" Type="http://schemas.openxmlformats.org/officeDocument/2006/relationships/image" Target="../media/image258.png"/><Relationship Id="rId10" Type="http://schemas.microsoft.com/office/2007/relationships/hdphoto" Target="../media/hdphoto224.wdp"/><Relationship Id="rId11" Type="http://schemas.openxmlformats.org/officeDocument/2006/relationships/image" Target="../media/image259.png"/><Relationship Id="rId12" Type="http://schemas.microsoft.com/office/2007/relationships/hdphoto" Target="../media/hdphoto225.wdp"/><Relationship Id="rId13" Type="http://schemas.openxmlformats.org/officeDocument/2006/relationships/image" Target="../media/image260.png"/><Relationship Id="rId14" Type="http://schemas.microsoft.com/office/2007/relationships/hdphoto" Target="../media/hdphoto226.wdp"/><Relationship Id="rId15" Type="http://schemas.openxmlformats.org/officeDocument/2006/relationships/image" Target="../media/image261.png"/><Relationship Id="rId16" Type="http://schemas.microsoft.com/office/2007/relationships/hdphoto" Target="../media/hdphoto227.wdp"/><Relationship Id="rId17" Type="http://schemas.openxmlformats.org/officeDocument/2006/relationships/image" Target="../media/image21.png"/><Relationship Id="rId18" Type="http://schemas.microsoft.com/office/2007/relationships/hdphoto" Target="../media/hdphoto9.wdp"/><Relationship Id="rId19" Type="http://schemas.openxmlformats.org/officeDocument/2006/relationships/image" Target="../media/image262.png"/><Relationship Id="rId30" Type="http://schemas.microsoft.com/office/2007/relationships/hdphoto" Target="../media/hdphoto233.wdp"/><Relationship Id="rId31" Type="http://schemas.openxmlformats.org/officeDocument/2006/relationships/image" Target="../media/image268.png"/><Relationship Id="rId32" Type="http://schemas.microsoft.com/office/2007/relationships/hdphoto" Target="../media/hdphoto234.wdp"/><Relationship Id="rId33" Type="http://schemas.openxmlformats.org/officeDocument/2006/relationships/image" Target="../media/image269.png"/><Relationship Id="rId34" Type="http://schemas.microsoft.com/office/2007/relationships/hdphoto" Target="../media/hdphoto235.wdp"/><Relationship Id="rId35" Type="http://schemas.openxmlformats.org/officeDocument/2006/relationships/image" Target="../media/image24.png"/><Relationship Id="rId36" Type="http://schemas.microsoft.com/office/2007/relationships/hdphoto" Target="../media/hdphoto12.wdp"/><Relationship Id="rId37" Type="http://schemas.openxmlformats.org/officeDocument/2006/relationships/image" Target="../media/image270.png"/><Relationship Id="rId38" Type="http://schemas.microsoft.com/office/2007/relationships/hdphoto" Target="../media/hdphoto236.wdp"/><Relationship Id="rId39" Type="http://schemas.openxmlformats.org/officeDocument/2006/relationships/image" Target="../media/image271.png"/><Relationship Id="rId50" Type="http://schemas.microsoft.com/office/2007/relationships/hdphoto" Target="../media/hdphoto14.wdp"/><Relationship Id="rId51" Type="http://schemas.openxmlformats.org/officeDocument/2006/relationships/image" Target="../media/image276.png"/><Relationship Id="rId52" Type="http://schemas.microsoft.com/office/2007/relationships/hdphoto" Target="../media/hdphoto242.wdp"/><Relationship Id="rId53" Type="http://schemas.openxmlformats.org/officeDocument/2006/relationships/image" Target="../media/image277.png"/><Relationship Id="rId54" Type="http://schemas.microsoft.com/office/2007/relationships/hdphoto" Target="../media/hdphoto243.wdp"/><Relationship Id="rId55" Type="http://schemas.openxmlformats.org/officeDocument/2006/relationships/image" Target="../media/image278.png"/><Relationship Id="rId56" Type="http://schemas.microsoft.com/office/2007/relationships/hdphoto" Target="../media/hdphoto244.wdp"/><Relationship Id="rId57" Type="http://schemas.openxmlformats.org/officeDocument/2006/relationships/image" Target="../media/image279.png"/><Relationship Id="rId58" Type="http://schemas.microsoft.com/office/2007/relationships/hdphoto" Target="../media/hdphoto245.wdp"/><Relationship Id="rId59" Type="http://schemas.openxmlformats.org/officeDocument/2006/relationships/image" Target="../media/image280.png"/><Relationship Id="rId70" Type="http://schemas.microsoft.com/office/2007/relationships/hdphoto" Target="../media/hdphoto250.wdp"/><Relationship Id="rId71" Type="http://schemas.openxmlformats.org/officeDocument/2006/relationships/image" Target="../media/image285.png"/><Relationship Id="rId72" Type="http://schemas.microsoft.com/office/2007/relationships/hdphoto" Target="../media/hdphoto251.wdp"/><Relationship Id="rId73" Type="http://schemas.openxmlformats.org/officeDocument/2006/relationships/image" Target="../media/image286.png"/><Relationship Id="rId74" Type="http://schemas.microsoft.com/office/2007/relationships/hdphoto" Target="../media/hdphoto252.wdp"/><Relationship Id="rId75" Type="http://schemas.openxmlformats.org/officeDocument/2006/relationships/image" Target="../media/image287.png"/><Relationship Id="rId76" Type="http://schemas.microsoft.com/office/2007/relationships/hdphoto" Target="../media/hdphoto253.wdp"/><Relationship Id="rId77" Type="http://schemas.openxmlformats.org/officeDocument/2006/relationships/image" Target="../media/image288.png"/><Relationship Id="rId78" Type="http://schemas.microsoft.com/office/2007/relationships/hdphoto" Target="../media/hdphoto254.wdp"/><Relationship Id="rId79" Type="http://schemas.openxmlformats.org/officeDocument/2006/relationships/image" Target="../media/image289.png"/><Relationship Id="rId90" Type="http://schemas.microsoft.com/office/2007/relationships/hdphoto" Target="../media/hdphoto260.wdp"/><Relationship Id="rId91" Type="http://schemas.openxmlformats.org/officeDocument/2006/relationships/image" Target="../media/image295.png"/><Relationship Id="rId92" Type="http://schemas.microsoft.com/office/2007/relationships/hdphoto" Target="../media/hdphoto261.wdp"/><Relationship Id="rId93" Type="http://schemas.openxmlformats.org/officeDocument/2006/relationships/image" Target="../media/image296.png"/><Relationship Id="rId94" Type="http://schemas.microsoft.com/office/2007/relationships/hdphoto" Target="../media/hdphoto262.wdp"/><Relationship Id="rId95" Type="http://schemas.openxmlformats.org/officeDocument/2006/relationships/image" Target="../media/image297.png"/><Relationship Id="rId96" Type="http://schemas.microsoft.com/office/2007/relationships/hdphoto" Target="../media/hdphoto263.wdp"/><Relationship Id="rId97" Type="http://schemas.openxmlformats.org/officeDocument/2006/relationships/image" Target="../media/image22.png"/><Relationship Id="rId98" Type="http://schemas.microsoft.com/office/2007/relationships/hdphoto" Target="../media/hdphoto10.wdp"/><Relationship Id="rId99" Type="http://schemas.openxmlformats.org/officeDocument/2006/relationships/image" Target="../media/image298.png"/><Relationship Id="rId20" Type="http://schemas.microsoft.com/office/2007/relationships/hdphoto" Target="../media/hdphoto228.wdp"/><Relationship Id="rId21" Type="http://schemas.openxmlformats.org/officeDocument/2006/relationships/image" Target="../media/image263.png"/><Relationship Id="rId22" Type="http://schemas.microsoft.com/office/2007/relationships/hdphoto" Target="../media/hdphoto229.wdp"/><Relationship Id="rId23" Type="http://schemas.openxmlformats.org/officeDocument/2006/relationships/image" Target="../media/image264.png"/><Relationship Id="rId24" Type="http://schemas.microsoft.com/office/2007/relationships/hdphoto" Target="../media/hdphoto230.wdp"/><Relationship Id="rId25" Type="http://schemas.openxmlformats.org/officeDocument/2006/relationships/image" Target="../media/image265.png"/><Relationship Id="rId26" Type="http://schemas.microsoft.com/office/2007/relationships/hdphoto" Target="../media/hdphoto231.wdp"/><Relationship Id="rId27" Type="http://schemas.openxmlformats.org/officeDocument/2006/relationships/image" Target="../media/image266.png"/><Relationship Id="rId28" Type="http://schemas.microsoft.com/office/2007/relationships/hdphoto" Target="../media/hdphoto232.wdp"/><Relationship Id="rId29" Type="http://schemas.openxmlformats.org/officeDocument/2006/relationships/image" Target="../media/image267.png"/><Relationship Id="rId40" Type="http://schemas.microsoft.com/office/2007/relationships/hdphoto" Target="../media/hdphoto237.wdp"/><Relationship Id="rId41" Type="http://schemas.openxmlformats.org/officeDocument/2006/relationships/image" Target="../media/image272.png"/><Relationship Id="rId42" Type="http://schemas.microsoft.com/office/2007/relationships/hdphoto" Target="../media/hdphoto238.wdp"/><Relationship Id="rId43" Type="http://schemas.openxmlformats.org/officeDocument/2006/relationships/image" Target="../media/image273.png"/><Relationship Id="rId44" Type="http://schemas.microsoft.com/office/2007/relationships/hdphoto" Target="../media/hdphoto239.wdp"/><Relationship Id="rId45" Type="http://schemas.openxmlformats.org/officeDocument/2006/relationships/image" Target="../media/image274.png"/><Relationship Id="rId46" Type="http://schemas.microsoft.com/office/2007/relationships/hdphoto" Target="../media/hdphoto240.wdp"/><Relationship Id="rId47" Type="http://schemas.openxmlformats.org/officeDocument/2006/relationships/image" Target="../media/image275.png"/><Relationship Id="rId48" Type="http://schemas.microsoft.com/office/2007/relationships/hdphoto" Target="../media/hdphoto241.wdp"/><Relationship Id="rId49" Type="http://schemas.openxmlformats.org/officeDocument/2006/relationships/image" Target="../media/image26.png"/><Relationship Id="rId60" Type="http://schemas.microsoft.com/office/2007/relationships/hdphoto" Target="../media/hdphoto246.wdp"/><Relationship Id="rId61" Type="http://schemas.openxmlformats.org/officeDocument/2006/relationships/image" Target="../media/image23.png"/><Relationship Id="rId62" Type="http://schemas.microsoft.com/office/2007/relationships/hdphoto" Target="../media/hdphoto11.wdp"/><Relationship Id="rId63" Type="http://schemas.openxmlformats.org/officeDocument/2006/relationships/image" Target="../media/image281.png"/><Relationship Id="rId64" Type="http://schemas.microsoft.com/office/2007/relationships/hdphoto" Target="../media/hdphoto247.wdp"/><Relationship Id="rId65" Type="http://schemas.openxmlformats.org/officeDocument/2006/relationships/image" Target="../media/image282.png"/><Relationship Id="rId66" Type="http://schemas.microsoft.com/office/2007/relationships/hdphoto" Target="../media/hdphoto248.wdp"/><Relationship Id="rId67" Type="http://schemas.openxmlformats.org/officeDocument/2006/relationships/image" Target="../media/image283.png"/><Relationship Id="rId68" Type="http://schemas.microsoft.com/office/2007/relationships/hdphoto" Target="../media/hdphoto249.wdp"/><Relationship Id="rId69" Type="http://schemas.openxmlformats.org/officeDocument/2006/relationships/image" Target="../media/image284.png"/><Relationship Id="rId100" Type="http://schemas.openxmlformats.org/officeDocument/2006/relationships/image" Target="../media/image299.png"/><Relationship Id="rId80" Type="http://schemas.microsoft.com/office/2007/relationships/hdphoto" Target="../media/hdphoto255.wdp"/><Relationship Id="rId81" Type="http://schemas.openxmlformats.org/officeDocument/2006/relationships/image" Target="../media/image290.png"/><Relationship Id="rId82" Type="http://schemas.microsoft.com/office/2007/relationships/hdphoto" Target="../media/hdphoto256.wdp"/><Relationship Id="rId83" Type="http://schemas.openxmlformats.org/officeDocument/2006/relationships/image" Target="../media/image291.png"/><Relationship Id="rId84" Type="http://schemas.microsoft.com/office/2007/relationships/hdphoto" Target="../media/hdphoto257.wdp"/><Relationship Id="rId85" Type="http://schemas.openxmlformats.org/officeDocument/2006/relationships/image" Target="../media/image292.png"/><Relationship Id="rId86" Type="http://schemas.microsoft.com/office/2007/relationships/hdphoto" Target="../media/hdphoto258.wdp"/><Relationship Id="rId87" Type="http://schemas.openxmlformats.org/officeDocument/2006/relationships/image" Target="../media/image293.png"/><Relationship Id="rId88" Type="http://schemas.microsoft.com/office/2007/relationships/hdphoto" Target="../media/hdphoto259.wdp"/><Relationship Id="rId89" Type="http://schemas.openxmlformats.org/officeDocument/2006/relationships/image" Target="../media/image294.png"/></Relationships>
</file>

<file path=ppt/slides/_rels/slide4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17.png"/><Relationship Id="rId21" Type="http://schemas.openxmlformats.org/officeDocument/2006/relationships/image" Target="../media/image318.png"/><Relationship Id="rId22" Type="http://schemas.openxmlformats.org/officeDocument/2006/relationships/image" Target="../media/image319.png"/><Relationship Id="rId23" Type="http://schemas.openxmlformats.org/officeDocument/2006/relationships/image" Target="../media/image320.png"/><Relationship Id="rId24" Type="http://schemas.openxmlformats.org/officeDocument/2006/relationships/image" Target="../media/image321.png"/><Relationship Id="rId25" Type="http://schemas.openxmlformats.org/officeDocument/2006/relationships/image" Target="../media/image322.png"/><Relationship Id="rId26" Type="http://schemas.openxmlformats.org/officeDocument/2006/relationships/image" Target="../media/image323.png"/><Relationship Id="rId27" Type="http://schemas.openxmlformats.org/officeDocument/2006/relationships/image" Target="../media/image324.png"/><Relationship Id="rId28" Type="http://schemas.openxmlformats.org/officeDocument/2006/relationships/image" Target="../media/image325.png"/><Relationship Id="rId29" Type="http://schemas.openxmlformats.org/officeDocument/2006/relationships/image" Target="../media/image32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30" Type="http://schemas.openxmlformats.org/officeDocument/2006/relationships/image" Target="../media/image327.png"/><Relationship Id="rId31" Type="http://schemas.openxmlformats.org/officeDocument/2006/relationships/image" Target="../media/image328.png"/><Relationship Id="rId32" Type="http://schemas.openxmlformats.org/officeDocument/2006/relationships/image" Target="../media/image329.png"/><Relationship Id="rId9" Type="http://schemas.openxmlformats.org/officeDocument/2006/relationships/image" Target="../media/image306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33" Type="http://schemas.openxmlformats.org/officeDocument/2006/relationships/image" Target="../media/image330.png"/><Relationship Id="rId34" Type="http://schemas.openxmlformats.org/officeDocument/2006/relationships/image" Target="../media/image331.png"/><Relationship Id="rId35" Type="http://schemas.openxmlformats.org/officeDocument/2006/relationships/image" Target="../media/image332.png"/><Relationship Id="rId36" Type="http://schemas.openxmlformats.org/officeDocument/2006/relationships/image" Target="../media/image333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344.png"/><Relationship Id="rId16" Type="http://schemas.openxmlformats.org/officeDocument/2006/relationships/image" Target="../media/image345.png"/><Relationship Id="rId17" Type="http://schemas.openxmlformats.org/officeDocument/2006/relationships/image" Target="../media/image346.png"/><Relationship Id="rId18" Type="http://schemas.openxmlformats.org/officeDocument/2006/relationships/image" Target="../media/image347.png"/><Relationship Id="rId19" Type="http://schemas.openxmlformats.org/officeDocument/2006/relationships/image" Target="../media/image348.png"/><Relationship Id="rId50" Type="http://schemas.openxmlformats.org/officeDocument/2006/relationships/image" Target="../media/image375.png"/><Relationship Id="rId51" Type="http://schemas.openxmlformats.org/officeDocument/2006/relationships/image" Target="../media/image376.png"/><Relationship Id="rId52" Type="http://schemas.openxmlformats.org/officeDocument/2006/relationships/image" Target="../media/image377.png"/><Relationship Id="rId53" Type="http://schemas.openxmlformats.org/officeDocument/2006/relationships/image" Target="../media/image378.png"/><Relationship Id="rId54" Type="http://schemas.openxmlformats.org/officeDocument/2006/relationships/image" Target="../media/image379.png"/><Relationship Id="rId40" Type="http://schemas.openxmlformats.org/officeDocument/2006/relationships/image" Target="../media/image275.png"/><Relationship Id="rId41" Type="http://schemas.microsoft.com/office/2007/relationships/hdphoto" Target="../media/hdphoto241.wdp"/><Relationship Id="rId42" Type="http://schemas.openxmlformats.org/officeDocument/2006/relationships/image" Target="../media/image212.png"/><Relationship Id="rId43" Type="http://schemas.microsoft.com/office/2007/relationships/hdphoto" Target="../media/hdphoto178.wdp"/><Relationship Id="rId44" Type="http://schemas.openxmlformats.org/officeDocument/2006/relationships/image" Target="../media/image369.png"/><Relationship Id="rId45" Type="http://schemas.openxmlformats.org/officeDocument/2006/relationships/image" Target="../media/image370.png"/><Relationship Id="rId46" Type="http://schemas.openxmlformats.org/officeDocument/2006/relationships/image" Target="../media/image371.png"/><Relationship Id="rId47" Type="http://schemas.openxmlformats.org/officeDocument/2006/relationships/image" Target="../media/image372.png"/><Relationship Id="rId48" Type="http://schemas.openxmlformats.org/officeDocument/2006/relationships/image" Target="../media/image373.png"/><Relationship Id="rId49" Type="http://schemas.openxmlformats.org/officeDocument/2006/relationships/image" Target="../media/image37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259.png"/><Relationship Id="rId8" Type="http://schemas.microsoft.com/office/2007/relationships/hdphoto" Target="../media/hdphoto225.wdp"/><Relationship Id="rId9" Type="http://schemas.openxmlformats.org/officeDocument/2006/relationships/image" Target="../media/image338.png"/><Relationship Id="rId30" Type="http://schemas.openxmlformats.org/officeDocument/2006/relationships/image" Target="../media/image359.png"/><Relationship Id="rId31" Type="http://schemas.openxmlformats.org/officeDocument/2006/relationships/image" Target="../media/image360.png"/><Relationship Id="rId32" Type="http://schemas.openxmlformats.org/officeDocument/2006/relationships/image" Target="../media/image361.png"/><Relationship Id="rId33" Type="http://schemas.openxmlformats.org/officeDocument/2006/relationships/image" Target="../media/image362.png"/><Relationship Id="rId34" Type="http://schemas.openxmlformats.org/officeDocument/2006/relationships/image" Target="../media/image363.png"/><Relationship Id="rId35" Type="http://schemas.openxmlformats.org/officeDocument/2006/relationships/image" Target="../media/image364.png"/><Relationship Id="rId36" Type="http://schemas.openxmlformats.org/officeDocument/2006/relationships/image" Target="../media/image365.png"/><Relationship Id="rId37" Type="http://schemas.openxmlformats.org/officeDocument/2006/relationships/image" Target="../media/image366.png"/><Relationship Id="rId38" Type="http://schemas.openxmlformats.org/officeDocument/2006/relationships/image" Target="../media/image367.png"/><Relationship Id="rId39" Type="http://schemas.openxmlformats.org/officeDocument/2006/relationships/image" Target="../media/image368.png"/><Relationship Id="rId20" Type="http://schemas.openxmlformats.org/officeDocument/2006/relationships/image" Target="../media/image349.png"/><Relationship Id="rId21" Type="http://schemas.openxmlformats.org/officeDocument/2006/relationships/image" Target="../media/image350.png"/><Relationship Id="rId22" Type="http://schemas.openxmlformats.org/officeDocument/2006/relationships/image" Target="../media/image351.png"/><Relationship Id="rId23" Type="http://schemas.openxmlformats.org/officeDocument/2006/relationships/image" Target="../media/image352.png"/><Relationship Id="rId24" Type="http://schemas.openxmlformats.org/officeDocument/2006/relationships/image" Target="../media/image353.png"/><Relationship Id="rId25" Type="http://schemas.openxmlformats.org/officeDocument/2006/relationships/image" Target="../media/image354.png"/><Relationship Id="rId26" Type="http://schemas.openxmlformats.org/officeDocument/2006/relationships/image" Target="../media/image355.png"/><Relationship Id="rId27" Type="http://schemas.openxmlformats.org/officeDocument/2006/relationships/image" Target="../media/image356.png"/><Relationship Id="rId28" Type="http://schemas.openxmlformats.org/officeDocument/2006/relationships/image" Target="../media/image357.png"/><Relationship Id="rId29" Type="http://schemas.openxmlformats.org/officeDocument/2006/relationships/image" Target="../media/image35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396.png"/><Relationship Id="rId63" Type="http://schemas.openxmlformats.org/officeDocument/2006/relationships/image" Target="../media/image440.png"/><Relationship Id="rId64" Type="http://schemas.openxmlformats.org/officeDocument/2006/relationships/image" Target="../media/image441.png"/><Relationship Id="rId65" Type="http://schemas.openxmlformats.org/officeDocument/2006/relationships/image" Target="../media/image442.png"/><Relationship Id="rId66" Type="http://schemas.openxmlformats.org/officeDocument/2006/relationships/image" Target="../media/image443.png"/><Relationship Id="rId67" Type="http://schemas.openxmlformats.org/officeDocument/2006/relationships/image" Target="../media/image444.png"/><Relationship Id="rId50" Type="http://schemas.openxmlformats.org/officeDocument/2006/relationships/image" Target="../media/image427.png"/><Relationship Id="rId51" Type="http://schemas.openxmlformats.org/officeDocument/2006/relationships/image" Target="../media/image428.png"/><Relationship Id="rId52" Type="http://schemas.openxmlformats.org/officeDocument/2006/relationships/image" Target="../media/image429.png"/><Relationship Id="rId53" Type="http://schemas.openxmlformats.org/officeDocument/2006/relationships/image" Target="../media/image430.png"/><Relationship Id="rId54" Type="http://schemas.openxmlformats.org/officeDocument/2006/relationships/image" Target="../media/image431.png"/><Relationship Id="rId55" Type="http://schemas.openxmlformats.org/officeDocument/2006/relationships/image" Target="../media/image432.png"/><Relationship Id="rId56" Type="http://schemas.openxmlformats.org/officeDocument/2006/relationships/image" Target="../media/image433.png"/><Relationship Id="rId57" Type="http://schemas.openxmlformats.org/officeDocument/2006/relationships/image" Target="../media/image434.png"/><Relationship Id="rId58" Type="http://schemas.openxmlformats.org/officeDocument/2006/relationships/image" Target="../media/image435.png"/><Relationship Id="rId59" Type="http://schemas.openxmlformats.org/officeDocument/2006/relationships/image" Target="../media/image436.png"/><Relationship Id="rId40" Type="http://schemas.openxmlformats.org/officeDocument/2006/relationships/image" Target="../media/image417.png"/><Relationship Id="rId41" Type="http://schemas.openxmlformats.org/officeDocument/2006/relationships/image" Target="../media/image418.png"/><Relationship Id="rId42" Type="http://schemas.openxmlformats.org/officeDocument/2006/relationships/image" Target="../media/image419.png"/><Relationship Id="rId43" Type="http://schemas.openxmlformats.org/officeDocument/2006/relationships/image" Target="../media/image420.png"/><Relationship Id="rId44" Type="http://schemas.openxmlformats.org/officeDocument/2006/relationships/image" Target="../media/image421.png"/><Relationship Id="rId45" Type="http://schemas.openxmlformats.org/officeDocument/2006/relationships/image" Target="../media/image422.png"/><Relationship Id="rId46" Type="http://schemas.openxmlformats.org/officeDocument/2006/relationships/image" Target="../media/image423.png"/><Relationship Id="rId47" Type="http://schemas.openxmlformats.org/officeDocument/2006/relationships/image" Target="../media/image424.png"/><Relationship Id="rId48" Type="http://schemas.openxmlformats.org/officeDocument/2006/relationships/image" Target="../media/image425.png"/><Relationship Id="rId49" Type="http://schemas.openxmlformats.org/officeDocument/2006/relationships/image" Target="../media/image4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30" Type="http://schemas.openxmlformats.org/officeDocument/2006/relationships/image" Target="../media/image407.png"/><Relationship Id="rId31" Type="http://schemas.openxmlformats.org/officeDocument/2006/relationships/image" Target="../media/image408.png"/><Relationship Id="rId32" Type="http://schemas.openxmlformats.org/officeDocument/2006/relationships/image" Target="../media/image409.png"/><Relationship Id="rId33" Type="http://schemas.openxmlformats.org/officeDocument/2006/relationships/image" Target="../media/image410.png"/><Relationship Id="rId34" Type="http://schemas.openxmlformats.org/officeDocument/2006/relationships/image" Target="../media/image411.png"/><Relationship Id="rId35" Type="http://schemas.openxmlformats.org/officeDocument/2006/relationships/image" Target="../media/image412.png"/><Relationship Id="rId36" Type="http://schemas.openxmlformats.org/officeDocument/2006/relationships/image" Target="../media/image413.png"/><Relationship Id="rId37" Type="http://schemas.openxmlformats.org/officeDocument/2006/relationships/image" Target="../media/image414.png"/><Relationship Id="rId38" Type="http://schemas.openxmlformats.org/officeDocument/2006/relationships/image" Target="../media/image415.png"/><Relationship Id="rId39" Type="http://schemas.openxmlformats.org/officeDocument/2006/relationships/image" Target="../media/image416.png"/><Relationship Id="rId20" Type="http://schemas.openxmlformats.org/officeDocument/2006/relationships/image" Target="../media/image397.png"/><Relationship Id="rId21" Type="http://schemas.openxmlformats.org/officeDocument/2006/relationships/image" Target="../media/image398.png"/><Relationship Id="rId22" Type="http://schemas.openxmlformats.org/officeDocument/2006/relationships/image" Target="../media/image399.png"/><Relationship Id="rId23" Type="http://schemas.openxmlformats.org/officeDocument/2006/relationships/image" Target="../media/image400.png"/><Relationship Id="rId24" Type="http://schemas.openxmlformats.org/officeDocument/2006/relationships/image" Target="../media/image401.png"/><Relationship Id="rId25" Type="http://schemas.openxmlformats.org/officeDocument/2006/relationships/image" Target="../media/image402.png"/><Relationship Id="rId26" Type="http://schemas.openxmlformats.org/officeDocument/2006/relationships/image" Target="../media/image403.png"/><Relationship Id="rId27" Type="http://schemas.openxmlformats.org/officeDocument/2006/relationships/image" Target="../media/image404.png"/><Relationship Id="rId28" Type="http://schemas.openxmlformats.org/officeDocument/2006/relationships/image" Target="../media/image405.png"/><Relationship Id="rId29" Type="http://schemas.openxmlformats.org/officeDocument/2006/relationships/image" Target="../media/image406.png"/><Relationship Id="rId60" Type="http://schemas.openxmlformats.org/officeDocument/2006/relationships/image" Target="../media/image437.png"/><Relationship Id="rId61" Type="http://schemas.openxmlformats.org/officeDocument/2006/relationships/image" Target="../media/image438.png"/><Relationship Id="rId62" Type="http://schemas.openxmlformats.org/officeDocument/2006/relationships/image" Target="../media/image439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62.png"/><Relationship Id="rId21" Type="http://schemas.openxmlformats.org/officeDocument/2006/relationships/image" Target="../media/image463.png"/><Relationship Id="rId22" Type="http://schemas.openxmlformats.org/officeDocument/2006/relationships/image" Target="../media/image464.png"/><Relationship Id="rId23" Type="http://schemas.openxmlformats.org/officeDocument/2006/relationships/image" Target="../media/image465.png"/><Relationship Id="rId24" Type="http://schemas.openxmlformats.org/officeDocument/2006/relationships/image" Target="../media/image466.png"/><Relationship Id="rId25" Type="http://schemas.openxmlformats.org/officeDocument/2006/relationships/image" Target="../media/image467.png"/><Relationship Id="rId26" Type="http://schemas.openxmlformats.org/officeDocument/2006/relationships/image" Target="../media/image468.png"/><Relationship Id="rId27" Type="http://schemas.openxmlformats.org/officeDocument/2006/relationships/image" Target="../media/image469.png"/><Relationship Id="rId28" Type="http://schemas.openxmlformats.org/officeDocument/2006/relationships/image" Target="../media/image470.png"/><Relationship Id="rId29" Type="http://schemas.openxmlformats.org/officeDocument/2006/relationships/image" Target="../media/image47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30" Type="http://schemas.openxmlformats.org/officeDocument/2006/relationships/image" Target="../media/image472.png"/><Relationship Id="rId31" Type="http://schemas.openxmlformats.org/officeDocument/2006/relationships/image" Target="../media/image473.png"/><Relationship Id="rId32" Type="http://schemas.openxmlformats.org/officeDocument/2006/relationships/image" Target="../media/image474.png"/><Relationship Id="rId9" Type="http://schemas.openxmlformats.org/officeDocument/2006/relationships/image" Target="../media/image451.png"/><Relationship Id="rId6" Type="http://schemas.openxmlformats.org/officeDocument/2006/relationships/image" Target="../media/image448.png"/><Relationship Id="rId7" Type="http://schemas.openxmlformats.org/officeDocument/2006/relationships/image" Target="../media/image449.png"/><Relationship Id="rId8" Type="http://schemas.openxmlformats.org/officeDocument/2006/relationships/image" Target="../media/image450.png"/><Relationship Id="rId33" Type="http://schemas.openxmlformats.org/officeDocument/2006/relationships/image" Target="../media/image475.png"/><Relationship Id="rId34" Type="http://schemas.openxmlformats.org/officeDocument/2006/relationships/image" Target="../media/image476.png"/><Relationship Id="rId35" Type="http://schemas.openxmlformats.org/officeDocument/2006/relationships/image" Target="../media/image477.png"/><Relationship Id="rId36" Type="http://schemas.openxmlformats.org/officeDocument/2006/relationships/image" Target="../media/image376.png"/><Relationship Id="rId10" Type="http://schemas.openxmlformats.org/officeDocument/2006/relationships/image" Target="../media/image452.png"/><Relationship Id="rId11" Type="http://schemas.openxmlformats.org/officeDocument/2006/relationships/image" Target="../media/image453.png"/><Relationship Id="rId12" Type="http://schemas.openxmlformats.org/officeDocument/2006/relationships/image" Target="../media/image454.png"/><Relationship Id="rId13" Type="http://schemas.openxmlformats.org/officeDocument/2006/relationships/image" Target="../media/image455.png"/><Relationship Id="rId14" Type="http://schemas.openxmlformats.org/officeDocument/2006/relationships/image" Target="../media/image456.png"/><Relationship Id="rId15" Type="http://schemas.openxmlformats.org/officeDocument/2006/relationships/image" Target="../media/image457.png"/><Relationship Id="rId16" Type="http://schemas.openxmlformats.org/officeDocument/2006/relationships/image" Target="../media/image458.png"/><Relationship Id="rId17" Type="http://schemas.openxmlformats.org/officeDocument/2006/relationships/image" Target="../media/image459.png"/><Relationship Id="rId18" Type="http://schemas.openxmlformats.org/officeDocument/2006/relationships/image" Target="../media/image460.png"/><Relationship Id="rId19" Type="http://schemas.openxmlformats.org/officeDocument/2006/relationships/image" Target="../media/image461.png"/><Relationship Id="rId37" Type="http://schemas.openxmlformats.org/officeDocument/2006/relationships/image" Target="../media/image377.png"/><Relationship Id="rId38" Type="http://schemas.openxmlformats.org/officeDocument/2006/relationships/image" Target="../media/image37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microsoft.com/office/2007/relationships/hdphoto" Target="../media/hdphoto227.wdp"/><Relationship Id="rId21" Type="http://schemas.openxmlformats.org/officeDocument/2006/relationships/image" Target="../media/image369.png"/><Relationship Id="rId22" Type="http://schemas.openxmlformats.org/officeDocument/2006/relationships/image" Target="../media/image374.png"/><Relationship Id="rId23" Type="http://schemas.openxmlformats.org/officeDocument/2006/relationships/image" Target="../media/image97.png"/><Relationship Id="rId24" Type="http://schemas.microsoft.com/office/2007/relationships/hdphoto" Target="../media/hdphoto84.wdp"/><Relationship Id="rId10" Type="http://schemas.microsoft.com/office/2007/relationships/hdphoto" Target="../media/hdphoto73.wdp"/><Relationship Id="rId11" Type="http://schemas.openxmlformats.org/officeDocument/2006/relationships/image" Target="../media/image77.png"/><Relationship Id="rId12" Type="http://schemas.microsoft.com/office/2007/relationships/hdphoto" Target="../media/hdphoto64.wdp"/><Relationship Id="rId13" Type="http://schemas.openxmlformats.org/officeDocument/2006/relationships/image" Target="../media/image90.png"/><Relationship Id="rId14" Type="http://schemas.microsoft.com/office/2007/relationships/hdphoto" Target="../media/hdphoto77.wdp"/><Relationship Id="rId15" Type="http://schemas.openxmlformats.org/officeDocument/2006/relationships/image" Target="../media/image71.png"/><Relationship Id="rId16" Type="http://schemas.microsoft.com/office/2007/relationships/hdphoto" Target="../media/hdphoto58.wdp"/><Relationship Id="rId17" Type="http://schemas.openxmlformats.org/officeDocument/2006/relationships/image" Target="../media/image238.png"/><Relationship Id="rId18" Type="http://schemas.microsoft.com/office/2007/relationships/hdphoto" Target="../media/hdphoto204.wdp"/><Relationship Id="rId19" Type="http://schemas.openxmlformats.org/officeDocument/2006/relationships/image" Target="../media/image26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microsoft.com/office/2007/relationships/hdphoto" Target="../media/hdphoto264.wdp"/><Relationship Id="rId7" Type="http://schemas.openxmlformats.org/officeDocument/2006/relationships/image" Target="../media/image100.png"/><Relationship Id="rId8" Type="http://schemas.microsoft.com/office/2007/relationships/hdphoto" Target="../media/hdphoto87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microsoft.com/office/2007/relationships/hdphoto" Target="../media/hdphoto264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4" Type="http://schemas.microsoft.com/office/2007/relationships/hdphoto" Target="../media/hdphoto265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4" Type="http://schemas.microsoft.com/office/2007/relationships/hdphoto" Target="../media/hdphoto266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4" Type="http://schemas.microsoft.com/office/2007/relationships/hdphoto" Target="../media/hdphoto267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4" Type="http://schemas.microsoft.com/office/2007/relationships/hdphoto" Target="../media/hdphoto268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4" Type="http://schemas.microsoft.com/office/2007/relationships/hdphoto" Target="../media/hdphoto269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4" Type="http://schemas.microsoft.com/office/2007/relationships/hdphoto" Target="../media/hdphoto270.wdp"/><Relationship Id="rId5" Type="http://schemas.openxmlformats.org/officeDocument/2006/relationships/image" Target="../media/image489.png"/><Relationship Id="rId6" Type="http://schemas.microsoft.com/office/2007/relationships/hdphoto" Target="../media/hdphoto271.wdp"/><Relationship Id="rId7" Type="http://schemas.openxmlformats.org/officeDocument/2006/relationships/image" Target="../media/image49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91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72.wdp"/><Relationship Id="rId4" Type="http://schemas.openxmlformats.org/officeDocument/2006/relationships/image" Target="../media/image493.png"/><Relationship Id="rId5" Type="http://schemas.microsoft.com/office/2007/relationships/hdphoto" Target="../media/hdphoto273.wdp"/><Relationship Id="rId6" Type="http://schemas.openxmlformats.org/officeDocument/2006/relationships/image" Target="../media/image494.png"/><Relationship Id="rId7" Type="http://schemas.microsoft.com/office/2007/relationships/hdphoto" Target="../media/hdphoto274.wdp"/><Relationship Id="rId8" Type="http://schemas.openxmlformats.org/officeDocument/2006/relationships/image" Target="../media/image495.png"/><Relationship Id="rId9" Type="http://schemas.microsoft.com/office/2007/relationships/hdphoto" Target="../media/hdphoto275.wdp"/><Relationship Id="rId10" Type="http://schemas.openxmlformats.org/officeDocument/2006/relationships/image" Target="../media/image49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4" Type="http://schemas.openxmlformats.org/officeDocument/2006/relationships/image" Target="../media/image499.png"/><Relationship Id="rId5" Type="http://schemas.openxmlformats.org/officeDocument/2006/relationships/image" Target="../media/image500.png"/><Relationship Id="rId6" Type="http://schemas.openxmlformats.org/officeDocument/2006/relationships/image" Target="../media/image50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5.png"/><Relationship Id="rId3" Type="http://schemas.microsoft.com/office/2007/relationships/hdphoto" Target="../media/hdphoto276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6.png"/><Relationship Id="rId3" Type="http://schemas.microsoft.com/office/2007/relationships/hdphoto" Target="../media/hdphoto277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7.png"/><Relationship Id="rId3" Type="http://schemas.microsoft.com/office/2007/relationships/hdphoto" Target="../media/hdphoto278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8.png"/><Relationship Id="rId3" Type="http://schemas.microsoft.com/office/2007/relationships/hdphoto" Target="../media/hdphoto279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9.png"/><Relationship Id="rId3" Type="http://schemas.microsoft.com/office/2007/relationships/hdphoto" Target="../media/hdphoto280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eg"/><Relationship Id="rId3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51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4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14.png"/><Relationship Id="rId3" Type="http://schemas.microsoft.com/office/2007/relationships/hdphoto" Target="../media/hdphoto281.wdp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15.png"/><Relationship Id="rId3" Type="http://schemas.microsoft.com/office/2007/relationships/hdphoto" Target="../media/hdphoto282.wdp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16.png"/><Relationship Id="rId3" Type="http://schemas.microsoft.com/office/2007/relationships/hdphoto" Target="../media/hdphoto283.wdp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4" Type="http://schemas.openxmlformats.org/officeDocument/2006/relationships/image" Target="../media/image100.png"/><Relationship Id="rId5" Type="http://schemas.microsoft.com/office/2007/relationships/hdphoto" Target="../media/hdphoto87.wdp"/><Relationship Id="rId6" Type="http://schemas.openxmlformats.org/officeDocument/2006/relationships/image" Target="../media/image517.png"/><Relationship Id="rId7" Type="http://schemas.openxmlformats.org/officeDocument/2006/relationships/image" Target="../media/image71.png"/><Relationship Id="rId8" Type="http://schemas.microsoft.com/office/2007/relationships/hdphoto" Target="../media/hdphoto58.wdp"/><Relationship Id="rId9" Type="http://schemas.openxmlformats.org/officeDocument/2006/relationships/image" Target="../media/image518.png"/><Relationship Id="rId10" Type="http://schemas.openxmlformats.org/officeDocument/2006/relationships/image" Target="../media/image51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21.png"/><Relationship Id="rId3" Type="http://schemas.microsoft.com/office/2007/relationships/hdphoto" Target="../media/hdphoto284.wdp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22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85.wdp"/><Relationship Id="rId4" Type="http://schemas.openxmlformats.org/officeDocument/2006/relationships/image" Target="../media/image524.png"/><Relationship Id="rId5" Type="http://schemas.openxmlformats.org/officeDocument/2006/relationships/image" Target="../media/image525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3.png"/></Relationships>
</file>

<file path=ppt/slides/_rels/slide8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35.png"/><Relationship Id="rId21" Type="http://schemas.microsoft.com/office/2007/relationships/hdphoto" Target="../media/hdphoto295.wdp"/><Relationship Id="rId22" Type="http://schemas.openxmlformats.org/officeDocument/2006/relationships/image" Target="../media/image536.png"/><Relationship Id="rId23" Type="http://schemas.microsoft.com/office/2007/relationships/hdphoto" Target="../media/hdphoto296.wdp"/><Relationship Id="rId24" Type="http://schemas.openxmlformats.org/officeDocument/2006/relationships/image" Target="../media/image537.png"/><Relationship Id="rId25" Type="http://schemas.microsoft.com/office/2007/relationships/hdphoto" Target="../media/hdphoto297.wdp"/><Relationship Id="rId26" Type="http://schemas.openxmlformats.org/officeDocument/2006/relationships/image" Target="../media/image538.png"/><Relationship Id="rId27" Type="http://schemas.microsoft.com/office/2007/relationships/hdphoto" Target="../media/hdphoto298.wdp"/><Relationship Id="rId28" Type="http://schemas.openxmlformats.org/officeDocument/2006/relationships/image" Target="../media/image539.png"/><Relationship Id="rId29" Type="http://schemas.microsoft.com/office/2007/relationships/hdphoto" Target="../media/hdphoto299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26.png"/><Relationship Id="rId3" Type="http://schemas.microsoft.com/office/2007/relationships/hdphoto" Target="../media/hdphoto286.wdp"/><Relationship Id="rId4" Type="http://schemas.openxmlformats.org/officeDocument/2006/relationships/image" Target="../media/image527.png"/><Relationship Id="rId5" Type="http://schemas.microsoft.com/office/2007/relationships/hdphoto" Target="../media/hdphoto287.wdp"/><Relationship Id="rId30" Type="http://schemas.openxmlformats.org/officeDocument/2006/relationships/image" Target="../media/image540.png"/><Relationship Id="rId31" Type="http://schemas.microsoft.com/office/2007/relationships/hdphoto" Target="../media/hdphoto300.wdp"/><Relationship Id="rId32" Type="http://schemas.openxmlformats.org/officeDocument/2006/relationships/image" Target="../media/image541.png"/><Relationship Id="rId9" Type="http://schemas.microsoft.com/office/2007/relationships/hdphoto" Target="../media/hdphoto289.wdp"/><Relationship Id="rId6" Type="http://schemas.openxmlformats.org/officeDocument/2006/relationships/image" Target="../media/image528.png"/><Relationship Id="rId7" Type="http://schemas.microsoft.com/office/2007/relationships/hdphoto" Target="../media/hdphoto288.wdp"/><Relationship Id="rId8" Type="http://schemas.openxmlformats.org/officeDocument/2006/relationships/image" Target="../media/image529.png"/><Relationship Id="rId33" Type="http://schemas.microsoft.com/office/2007/relationships/hdphoto" Target="../media/hdphoto301.wdp"/><Relationship Id="rId34" Type="http://schemas.openxmlformats.org/officeDocument/2006/relationships/image" Target="../media/image542.png"/><Relationship Id="rId35" Type="http://schemas.microsoft.com/office/2007/relationships/hdphoto" Target="../media/hdphoto302.wdp"/><Relationship Id="rId10" Type="http://schemas.openxmlformats.org/officeDocument/2006/relationships/image" Target="../media/image530.png"/><Relationship Id="rId11" Type="http://schemas.microsoft.com/office/2007/relationships/hdphoto" Target="../media/hdphoto290.wdp"/><Relationship Id="rId12" Type="http://schemas.openxmlformats.org/officeDocument/2006/relationships/image" Target="../media/image531.png"/><Relationship Id="rId13" Type="http://schemas.microsoft.com/office/2007/relationships/hdphoto" Target="../media/hdphoto291.wdp"/><Relationship Id="rId14" Type="http://schemas.openxmlformats.org/officeDocument/2006/relationships/image" Target="../media/image532.png"/><Relationship Id="rId15" Type="http://schemas.microsoft.com/office/2007/relationships/hdphoto" Target="../media/hdphoto292.wdp"/><Relationship Id="rId16" Type="http://schemas.openxmlformats.org/officeDocument/2006/relationships/image" Target="../media/image533.png"/><Relationship Id="rId17" Type="http://schemas.microsoft.com/office/2007/relationships/hdphoto" Target="../media/hdphoto293.wdp"/><Relationship Id="rId18" Type="http://schemas.openxmlformats.org/officeDocument/2006/relationships/image" Target="../media/image534.png"/><Relationship Id="rId19" Type="http://schemas.microsoft.com/office/2007/relationships/hdphoto" Target="../media/hdphoto294.wdp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03.wdp"/><Relationship Id="rId4" Type="http://schemas.openxmlformats.org/officeDocument/2006/relationships/image" Target="../media/image544.png"/><Relationship Id="rId5" Type="http://schemas.microsoft.com/office/2007/relationships/hdphoto" Target="../media/hdphoto304.wdp"/><Relationship Id="rId6" Type="http://schemas.openxmlformats.org/officeDocument/2006/relationships/image" Target="../media/image545.png"/><Relationship Id="rId7" Type="http://schemas.microsoft.com/office/2007/relationships/hdphoto" Target="../media/hdphoto305.wdp"/><Relationship Id="rId8" Type="http://schemas.openxmlformats.org/officeDocument/2006/relationships/image" Target="../media/image86.png"/><Relationship Id="rId9" Type="http://schemas.microsoft.com/office/2007/relationships/hdphoto" Target="../media/hdphoto73.wdp"/><Relationship Id="rId10" Type="http://schemas.openxmlformats.org/officeDocument/2006/relationships/image" Target="../media/image546.png"/><Relationship Id="rId11" Type="http://schemas.microsoft.com/office/2007/relationships/hdphoto" Target="../media/hdphoto306.wdp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4" Type="http://schemas.microsoft.com/office/2007/relationships/hdphoto" Target="../media/hdphoto307.wdp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47.png"/></Relationships>
</file>

<file path=ppt/slides/_rels/slide85.xml.rels><?xml version="1.0" encoding="UTF-8" standalone="yes"?>
<Relationships xmlns="http://schemas.openxmlformats.org/package/2006/relationships"><Relationship Id="rId9" Type="http://schemas.microsoft.com/office/2007/relationships/hdphoto" Target="../media/hdphoto311.wdp"/><Relationship Id="rId20" Type="http://schemas.openxmlformats.org/officeDocument/2006/relationships/image" Target="../media/image558.png"/><Relationship Id="rId21" Type="http://schemas.microsoft.com/office/2007/relationships/hdphoto" Target="../media/hdphoto317.wdp"/><Relationship Id="rId22" Type="http://schemas.openxmlformats.org/officeDocument/2006/relationships/image" Target="../media/image559.png"/><Relationship Id="rId23" Type="http://schemas.microsoft.com/office/2007/relationships/hdphoto" Target="../media/hdphoto318.wdp"/><Relationship Id="rId24" Type="http://schemas.openxmlformats.org/officeDocument/2006/relationships/image" Target="../media/image560.png"/><Relationship Id="rId25" Type="http://schemas.microsoft.com/office/2007/relationships/hdphoto" Target="../media/hdphoto319.wdp"/><Relationship Id="rId26" Type="http://schemas.openxmlformats.org/officeDocument/2006/relationships/image" Target="../media/image561.png"/><Relationship Id="rId27" Type="http://schemas.microsoft.com/office/2007/relationships/hdphoto" Target="../media/hdphoto320.wdp"/><Relationship Id="rId10" Type="http://schemas.openxmlformats.org/officeDocument/2006/relationships/image" Target="../media/image553.png"/><Relationship Id="rId11" Type="http://schemas.microsoft.com/office/2007/relationships/hdphoto" Target="../media/hdphoto312.wdp"/><Relationship Id="rId12" Type="http://schemas.openxmlformats.org/officeDocument/2006/relationships/image" Target="../media/image554.png"/><Relationship Id="rId13" Type="http://schemas.microsoft.com/office/2007/relationships/hdphoto" Target="../media/hdphoto313.wdp"/><Relationship Id="rId14" Type="http://schemas.openxmlformats.org/officeDocument/2006/relationships/image" Target="../media/image555.png"/><Relationship Id="rId15" Type="http://schemas.microsoft.com/office/2007/relationships/hdphoto" Target="../media/hdphoto314.wdp"/><Relationship Id="rId16" Type="http://schemas.openxmlformats.org/officeDocument/2006/relationships/image" Target="../media/image556.png"/><Relationship Id="rId17" Type="http://schemas.microsoft.com/office/2007/relationships/hdphoto" Target="../media/hdphoto315.wdp"/><Relationship Id="rId18" Type="http://schemas.openxmlformats.org/officeDocument/2006/relationships/image" Target="../media/image557.png"/><Relationship Id="rId19" Type="http://schemas.microsoft.com/office/2007/relationships/hdphoto" Target="../media/hdphoto316.wdp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49.png"/><Relationship Id="rId3" Type="http://schemas.microsoft.com/office/2007/relationships/hdphoto" Target="../media/hdphoto308.wdp"/><Relationship Id="rId4" Type="http://schemas.openxmlformats.org/officeDocument/2006/relationships/image" Target="../media/image550.png"/><Relationship Id="rId5" Type="http://schemas.microsoft.com/office/2007/relationships/hdphoto" Target="../media/hdphoto309.wdp"/><Relationship Id="rId6" Type="http://schemas.openxmlformats.org/officeDocument/2006/relationships/image" Target="../media/image551.png"/><Relationship Id="rId7" Type="http://schemas.microsoft.com/office/2007/relationships/hdphoto" Target="../media/hdphoto310.wdp"/><Relationship Id="rId8" Type="http://schemas.openxmlformats.org/officeDocument/2006/relationships/image" Target="../media/image552.png"/></Relationships>
</file>

<file path=ppt/slides/_rels/slide86.xml.rels><?xml version="1.0" encoding="UTF-8" standalone="yes"?>
<Relationships xmlns="http://schemas.openxmlformats.org/package/2006/relationships"><Relationship Id="rId9" Type="http://schemas.microsoft.com/office/2007/relationships/hdphoto" Target="../media/hdphoto324.wdp"/><Relationship Id="rId20" Type="http://schemas.openxmlformats.org/officeDocument/2006/relationships/image" Target="../media/image574.png"/><Relationship Id="rId21" Type="http://schemas.openxmlformats.org/officeDocument/2006/relationships/image" Target="../media/image575.png"/><Relationship Id="rId22" Type="http://schemas.openxmlformats.org/officeDocument/2006/relationships/image" Target="../media/image576.png"/><Relationship Id="rId10" Type="http://schemas.openxmlformats.org/officeDocument/2006/relationships/image" Target="../media/image566.png"/><Relationship Id="rId11" Type="http://schemas.microsoft.com/office/2007/relationships/hdphoto" Target="../media/hdphoto325.wdp"/><Relationship Id="rId12" Type="http://schemas.openxmlformats.org/officeDocument/2006/relationships/image" Target="../media/image567.png"/><Relationship Id="rId13" Type="http://schemas.microsoft.com/office/2007/relationships/hdphoto" Target="../media/hdphoto326.wdp"/><Relationship Id="rId14" Type="http://schemas.openxmlformats.org/officeDocument/2006/relationships/image" Target="../media/image568.png"/><Relationship Id="rId15" Type="http://schemas.openxmlformats.org/officeDocument/2006/relationships/image" Target="../media/image569.png"/><Relationship Id="rId16" Type="http://schemas.openxmlformats.org/officeDocument/2006/relationships/image" Target="../media/image570.png"/><Relationship Id="rId17" Type="http://schemas.openxmlformats.org/officeDocument/2006/relationships/image" Target="../media/image571.png"/><Relationship Id="rId18" Type="http://schemas.openxmlformats.org/officeDocument/2006/relationships/image" Target="../media/image572.png"/><Relationship Id="rId19" Type="http://schemas.openxmlformats.org/officeDocument/2006/relationships/image" Target="../media/image57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2.png"/><Relationship Id="rId3" Type="http://schemas.microsoft.com/office/2007/relationships/hdphoto" Target="../media/hdphoto321.wdp"/><Relationship Id="rId4" Type="http://schemas.openxmlformats.org/officeDocument/2006/relationships/image" Target="../media/image563.png"/><Relationship Id="rId5" Type="http://schemas.microsoft.com/office/2007/relationships/hdphoto" Target="../media/hdphoto322.wdp"/><Relationship Id="rId6" Type="http://schemas.openxmlformats.org/officeDocument/2006/relationships/image" Target="../media/image564.png"/><Relationship Id="rId7" Type="http://schemas.microsoft.com/office/2007/relationships/hdphoto" Target="../media/hdphoto323.wdp"/><Relationship Id="rId8" Type="http://schemas.openxmlformats.org/officeDocument/2006/relationships/image" Target="../media/image565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9.png"/><Relationship Id="rId12" Type="http://schemas.microsoft.com/office/2007/relationships/hdphoto" Target="../media/hdphoto125.wdp"/><Relationship Id="rId13" Type="http://schemas.openxmlformats.org/officeDocument/2006/relationships/image" Target="../media/image370.png"/><Relationship Id="rId14" Type="http://schemas.openxmlformats.org/officeDocument/2006/relationships/image" Target="../media/image371.png"/><Relationship Id="rId15" Type="http://schemas.openxmlformats.org/officeDocument/2006/relationships/image" Target="../media/image354.png"/><Relationship Id="rId16" Type="http://schemas.openxmlformats.org/officeDocument/2006/relationships/image" Target="../media/image192.png"/><Relationship Id="rId17" Type="http://schemas.microsoft.com/office/2007/relationships/hdphoto" Target="../media/hdphoto158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7.png"/><Relationship Id="rId4" Type="http://schemas.openxmlformats.org/officeDocument/2006/relationships/image" Target="../media/image100.png"/><Relationship Id="rId5" Type="http://schemas.microsoft.com/office/2007/relationships/hdphoto" Target="../media/hdphoto87.wdp"/><Relationship Id="rId6" Type="http://schemas.openxmlformats.org/officeDocument/2006/relationships/image" Target="../media/image71.png"/><Relationship Id="rId7" Type="http://schemas.microsoft.com/office/2007/relationships/hdphoto" Target="../media/hdphoto58.wdp"/><Relationship Id="rId8" Type="http://schemas.openxmlformats.org/officeDocument/2006/relationships/image" Target="../media/image518.png"/><Relationship Id="rId9" Type="http://schemas.openxmlformats.org/officeDocument/2006/relationships/image" Target="../media/image77.png"/><Relationship Id="rId10" Type="http://schemas.microsoft.com/office/2007/relationships/hdphoto" Target="../media/hdphoto64.wdp"/></Relationships>
</file>

<file path=ppt/slides/_rels/slide88.xml.rels><?xml version="1.0" encoding="UTF-8" standalone="yes"?>
<Relationships xmlns="http://schemas.openxmlformats.org/package/2006/relationships"><Relationship Id="rId9" Type="http://schemas.microsoft.com/office/2007/relationships/hdphoto" Target="../media/hdphoto330.wdp"/><Relationship Id="rId20" Type="http://schemas.openxmlformats.org/officeDocument/2006/relationships/image" Target="../media/image587.png"/><Relationship Id="rId21" Type="http://schemas.microsoft.com/office/2007/relationships/hdphoto" Target="../media/hdphoto336.wdp"/><Relationship Id="rId22" Type="http://schemas.openxmlformats.org/officeDocument/2006/relationships/image" Target="../media/image588.png"/><Relationship Id="rId23" Type="http://schemas.microsoft.com/office/2007/relationships/hdphoto" Target="../media/hdphoto337.wdp"/><Relationship Id="rId24" Type="http://schemas.openxmlformats.org/officeDocument/2006/relationships/image" Target="../media/image589.png"/><Relationship Id="rId25" Type="http://schemas.microsoft.com/office/2007/relationships/hdphoto" Target="../media/hdphoto338.wdp"/><Relationship Id="rId26" Type="http://schemas.openxmlformats.org/officeDocument/2006/relationships/image" Target="../media/image590.png"/><Relationship Id="rId27" Type="http://schemas.microsoft.com/office/2007/relationships/hdphoto" Target="../media/hdphoto339.wdp"/><Relationship Id="rId28" Type="http://schemas.openxmlformats.org/officeDocument/2006/relationships/image" Target="../media/image591.png"/><Relationship Id="rId29" Type="http://schemas.microsoft.com/office/2007/relationships/hdphoto" Target="../media/hdphoto340.wdp"/><Relationship Id="rId30" Type="http://schemas.openxmlformats.org/officeDocument/2006/relationships/image" Target="../media/image592.png"/><Relationship Id="rId31" Type="http://schemas.microsoft.com/office/2007/relationships/hdphoto" Target="../media/hdphoto341.wdp"/><Relationship Id="rId10" Type="http://schemas.openxmlformats.org/officeDocument/2006/relationships/image" Target="../media/image582.png"/><Relationship Id="rId11" Type="http://schemas.microsoft.com/office/2007/relationships/hdphoto" Target="../media/hdphoto331.wdp"/><Relationship Id="rId12" Type="http://schemas.openxmlformats.org/officeDocument/2006/relationships/image" Target="../media/image583.png"/><Relationship Id="rId13" Type="http://schemas.microsoft.com/office/2007/relationships/hdphoto" Target="../media/hdphoto332.wdp"/><Relationship Id="rId14" Type="http://schemas.openxmlformats.org/officeDocument/2006/relationships/image" Target="../media/image584.png"/><Relationship Id="rId15" Type="http://schemas.microsoft.com/office/2007/relationships/hdphoto" Target="../media/hdphoto333.wdp"/><Relationship Id="rId16" Type="http://schemas.openxmlformats.org/officeDocument/2006/relationships/image" Target="../media/image585.png"/><Relationship Id="rId17" Type="http://schemas.microsoft.com/office/2007/relationships/hdphoto" Target="../media/hdphoto334.wdp"/><Relationship Id="rId18" Type="http://schemas.openxmlformats.org/officeDocument/2006/relationships/image" Target="../media/image586.png"/><Relationship Id="rId19" Type="http://schemas.microsoft.com/office/2007/relationships/hdphoto" Target="../media/hdphoto335.wdp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78.png"/><Relationship Id="rId3" Type="http://schemas.microsoft.com/office/2007/relationships/hdphoto" Target="../media/hdphoto327.wdp"/><Relationship Id="rId4" Type="http://schemas.openxmlformats.org/officeDocument/2006/relationships/image" Target="../media/image579.png"/><Relationship Id="rId5" Type="http://schemas.microsoft.com/office/2007/relationships/hdphoto" Target="../media/hdphoto328.wdp"/><Relationship Id="rId6" Type="http://schemas.openxmlformats.org/officeDocument/2006/relationships/image" Target="../media/image580.png"/><Relationship Id="rId7" Type="http://schemas.microsoft.com/office/2007/relationships/hdphoto" Target="../media/hdphoto329.wdp"/><Relationship Id="rId8" Type="http://schemas.openxmlformats.org/officeDocument/2006/relationships/image" Target="../media/image581.png"/></Relationships>
</file>

<file path=ppt/slides/_rels/slide89.xml.rels><?xml version="1.0" encoding="UTF-8" standalone="yes"?>
<Relationships xmlns="http://schemas.openxmlformats.org/package/2006/relationships"><Relationship Id="rId9" Type="http://schemas.microsoft.com/office/2007/relationships/hdphoto" Target="../media/hdphoto345.wdp"/><Relationship Id="rId20" Type="http://schemas.openxmlformats.org/officeDocument/2006/relationships/image" Target="../media/image597.png"/><Relationship Id="rId21" Type="http://schemas.microsoft.com/office/2007/relationships/hdphoto" Target="../media/hdphoto351.wdp"/><Relationship Id="rId22" Type="http://schemas.openxmlformats.org/officeDocument/2006/relationships/image" Target="../media/image598.png"/><Relationship Id="rId23" Type="http://schemas.microsoft.com/office/2007/relationships/hdphoto" Target="../media/hdphoto352.wdp"/><Relationship Id="rId24" Type="http://schemas.openxmlformats.org/officeDocument/2006/relationships/image" Target="../media/image599.png"/><Relationship Id="rId25" Type="http://schemas.microsoft.com/office/2007/relationships/hdphoto" Target="../media/hdphoto353.wdp"/><Relationship Id="rId26" Type="http://schemas.openxmlformats.org/officeDocument/2006/relationships/image" Target="../media/image600.png"/><Relationship Id="rId10" Type="http://schemas.openxmlformats.org/officeDocument/2006/relationships/image" Target="../media/image584.png"/><Relationship Id="rId11" Type="http://schemas.microsoft.com/office/2007/relationships/hdphoto" Target="../media/hdphoto346.wdp"/><Relationship Id="rId12" Type="http://schemas.openxmlformats.org/officeDocument/2006/relationships/image" Target="../media/image592.png"/><Relationship Id="rId13" Type="http://schemas.microsoft.com/office/2007/relationships/hdphoto" Target="../media/hdphoto347.wdp"/><Relationship Id="rId14" Type="http://schemas.openxmlformats.org/officeDocument/2006/relationships/image" Target="../media/image594.png"/><Relationship Id="rId15" Type="http://schemas.microsoft.com/office/2007/relationships/hdphoto" Target="../media/hdphoto348.wdp"/><Relationship Id="rId16" Type="http://schemas.openxmlformats.org/officeDocument/2006/relationships/image" Target="../media/image595.png"/><Relationship Id="rId17" Type="http://schemas.microsoft.com/office/2007/relationships/hdphoto" Target="../media/hdphoto349.wdp"/><Relationship Id="rId18" Type="http://schemas.openxmlformats.org/officeDocument/2006/relationships/image" Target="../media/image596.png"/><Relationship Id="rId19" Type="http://schemas.microsoft.com/office/2007/relationships/hdphoto" Target="../media/hdphoto350.wdp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93.png"/><Relationship Id="rId3" Type="http://schemas.microsoft.com/office/2007/relationships/hdphoto" Target="../media/hdphoto342.wdp"/><Relationship Id="rId4" Type="http://schemas.openxmlformats.org/officeDocument/2006/relationships/image" Target="../media/image579.png"/><Relationship Id="rId5" Type="http://schemas.microsoft.com/office/2007/relationships/hdphoto" Target="../media/hdphoto343.wdp"/><Relationship Id="rId6" Type="http://schemas.openxmlformats.org/officeDocument/2006/relationships/image" Target="../media/image581.png"/><Relationship Id="rId7" Type="http://schemas.microsoft.com/office/2007/relationships/hdphoto" Target="../media/hdphoto344.wdp"/><Relationship Id="rId8" Type="http://schemas.openxmlformats.org/officeDocument/2006/relationships/image" Target="../media/image58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54.wdp"/><Relationship Id="rId4" Type="http://schemas.openxmlformats.org/officeDocument/2006/relationships/image" Target="../media/image602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3.png"/><Relationship Id="rId3" Type="http://schemas.openxmlformats.org/officeDocument/2006/relationships/image" Target="../media/image60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5.png"/><Relationship Id="rId3" Type="http://schemas.openxmlformats.org/officeDocument/2006/relationships/image" Target="../media/image60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10.png"/><Relationship Id="rId3" Type="http://schemas.microsoft.com/office/2007/relationships/hdphoto" Target="../media/hdphoto355.wdp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11.png"/><Relationship Id="rId3" Type="http://schemas.microsoft.com/office/2007/relationships/hdphoto" Target="../media/hdphoto356.wdp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SAP_Hybris_white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27" y="1998840"/>
            <a:ext cx="9661056" cy="24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3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:</a:t>
            </a:r>
          </a:p>
        </p:txBody>
      </p:sp>
      <p:pic>
        <p:nvPicPr>
          <p:cNvPr id="11" name="Bild 10" descr="broken_images_in_PP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6" r="54280" b="10693"/>
          <a:stretch/>
        </p:blipFill>
        <p:spPr>
          <a:xfrm>
            <a:off x="2982168" y="1250059"/>
            <a:ext cx="2001600" cy="2352116"/>
          </a:xfrm>
          <a:prstGeom prst="rect">
            <a:avLst/>
          </a:prstGeom>
        </p:spPr>
      </p:pic>
      <p:sp>
        <p:nvSpPr>
          <p:cNvPr id="15" name="Titel 2"/>
          <p:cNvSpPr txBox="1">
            <a:spLocks/>
          </p:cNvSpPr>
          <p:nvPr/>
        </p:nvSpPr>
        <p:spPr bwMode="gray">
          <a:xfrm>
            <a:off x="5227247" y="1215192"/>
            <a:ext cx="5922672" cy="2261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200" dirty="0" smtClean="0">
                <a:solidFill>
                  <a:srgbClr val="FFFFFF"/>
                </a:solidFill>
              </a:rPr>
              <a:t>You have to change settings NOW! And you possibly have to </a:t>
            </a:r>
            <a:r>
              <a:rPr lang="de-DE" sz="2200" dirty="0" smtClean="0">
                <a:solidFill>
                  <a:srgbClr val="FFFFFF"/>
                </a:solidFill>
              </a:rPr>
              <a:t>c</a:t>
            </a:r>
            <a:r>
              <a:rPr lang="en-US" sz="2200" dirty="0" smtClean="0">
                <a:solidFill>
                  <a:srgbClr val="FFFFFF"/>
                </a:solidFill>
              </a:rPr>
              <a:t>heck that from time to time.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smtClean="0">
                <a:solidFill>
                  <a:srgbClr val="FFFFFF"/>
                </a:solidFill>
              </a:rPr>
              <a:t>Blame Microsoft</a:t>
            </a:r>
            <a:r>
              <a:rPr lang="de-DE" sz="2200" dirty="0" smtClean="0">
                <a:solidFill>
                  <a:srgbClr val="FFFFFF"/>
                </a:solidFill>
              </a:rPr>
              <a:t>… </a:t>
            </a:r>
            <a:endParaRPr lang="en-US" sz="2200" dirty="0" smtClean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b="0" dirty="0" smtClean="0">
                <a:solidFill>
                  <a:srgbClr val="FFFFFF"/>
                </a:solidFill>
              </a:rPr>
              <a:t/>
            </a:r>
            <a:br>
              <a:rPr lang="en-US" b="0" dirty="0" smtClean="0">
                <a:solidFill>
                  <a:srgbClr val="FFFFFF"/>
                </a:solidFill>
              </a:rPr>
            </a:br>
            <a:endParaRPr lang="en-US" b="0" dirty="0">
              <a:solidFill>
                <a:srgbClr val="FFFFFF"/>
              </a:solidFill>
            </a:endParaRPr>
          </a:p>
          <a:p>
            <a:r>
              <a:rPr lang="en-US" b="0" dirty="0" smtClean="0">
                <a:solidFill>
                  <a:srgbClr val="FFFFFF"/>
                </a:solidFill>
              </a:rPr>
              <a:t>1. Click </a:t>
            </a:r>
            <a:r>
              <a:rPr lang="en-US" b="0" dirty="0">
                <a:solidFill>
                  <a:srgbClr val="FFFFFF"/>
                </a:solidFill>
              </a:rPr>
              <a:t>on </a:t>
            </a:r>
            <a:r>
              <a:rPr lang="en-US" b="0" dirty="0" smtClean="0">
                <a:solidFill>
                  <a:srgbClr val="FFFFFF"/>
                </a:solidFill>
              </a:rPr>
              <a:t/>
            </a:r>
            <a:br>
              <a:rPr lang="en-US" b="0" dirty="0" smtClean="0">
                <a:solidFill>
                  <a:srgbClr val="FFFFFF"/>
                </a:solidFill>
              </a:rPr>
            </a:br>
            <a:r>
              <a:rPr lang="en-US" b="0" dirty="0" smtClean="0">
                <a:solidFill>
                  <a:srgbClr val="FFFFFF"/>
                </a:solidFill>
              </a:rPr>
              <a:t>    </a:t>
            </a:r>
            <a:r>
              <a:rPr lang="en-US" dirty="0" smtClean="0">
                <a:solidFill>
                  <a:srgbClr val="FFFFFF"/>
                </a:solidFill>
              </a:rPr>
              <a:t>File </a:t>
            </a:r>
            <a:r>
              <a:rPr lang="en-US" dirty="0">
                <a:solidFill>
                  <a:srgbClr val="FFFFFF"/>
                </a:solidFill>
              </a:rPr>
              <a:t>&gt; Options &gt; </a:t>
            </a:r>
            <a:r>
              <a:rPr lang="en-US" dirty="0" smtClean="0">
                <a:solidFill>
                  <a:srgbClr val="FFFFFF"/>
                </a:solidFill>
              </a:rPr>
              <a:t>Advanced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 rotWithShape="1">
          <a:blip r:embed="rId3"/>
          <a:srcRect l="1450" t="9864" r="51855" b="7279"/>
          <a:stretch/>
        </p:blipFill>
        <p:spPr>
          <a:xfrm>
            <a:off x="1462337" y="3795741"/>
            <a:ext cx="3520800" cy="128284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391" y="5292076"/>
            <a:ext cx="2908300" cy="971653"/>
          </a:xfrm>
          <a:prstGeom prst="rect">
            <a:avLst/>
          </a:prstGeom>
        </p:spPr>
      </p:pic>
      <p:sp>
        <p:nvSpPr>
          <p:cNvPr id="18" name="Titel 2"/>
          <p:cNvSpPr txBox="1">
            <a:spLocks/>
          </p:cNvSpPr>
          <p:nvPr/>
        </p:nvSpPr>
        <p:spPr bwMode="gray">
          <a:xfrm>
            <a:off x="5215595" y="3735936"/>
            <a:ext cx="5583387" cy="7571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 smtClean="0">
                <a:solidFill>
                  <a:srgbClr val="FFFFFF"/>
                </a:solidFill>
              </a:rPr>
              <a:t>2</a:t>
            </a:r>
            <a:r>
              <a:rPr lang="en-US" b="0" dirty="0">
                <a:solidFill>
                  <a:srgbClr val="FFFFFF"/>
                </a:solidFill>
              </a:rPr>
              <a:t>. In the "Image Size and </a:t>
            </a:r>
            <a:r>
              <a:rPr lang="en-US" b="0" dirty="0" smtClean="0">
                <a:solidFill>
                  <a:srgbClr val="FFFFFF"/>
                </a:solidFill>
              </a:rPr>
              <a:t>Quality” section check</a:t>
            </a:r>
            <a:br>
              <a:rPr lang="en-US" b="0" dirty="0" smtClean="0">
                <a:solidFill>
                  <a:srgbClr val="FFFFFF"/>
                </a:solidFill>
              </a:rPr>
            </a:br>
            <a:r>
              <a:rPr lang="en-US" b="0" dirty="0" smtClean="0">
                <a:solidFill>
                  <a:srgbClr val="FFFFFF"/>
                </a:solidFill>
              </a:rPr>
              <a:t>    </a:t>
            </a:r>
            <a:r>
              <a:rPr lang="en-US" dirty="0">
                <a:solidFill>
                  <a:srgbClr val="FFFFFF"/>
                </a:solidFill>
              </a:rPr>
              <a:t>"Do not compress </a:t>
            </a:r>
            <a:r>
              <a:rPr lang="en-US" dirty="0" smtClean="0">
                <a:solidFill>
                  <a:srgbClr val="FFFFFF"/>
                </a:solidFill>
              </a:rPr>
              <a:t>images </a:t>
            </a:r>
            <a:r>
              <a:rPr lang="en-US" dirty="0">
                <a:solidFill>
                  <a:srgbClr val="FFFFFF"/>
                </a:solidFill>
              </a:rPr>
              <a:t>in file</a:t>
            </a:r>
            <a:r>
              <a:rPr lang="en-US" dirty="0" smtClean="0">
                <a:solidFill>
                  <a:srgbClr val="FFFFFF"/>
                </a:solidFill>
              </a:rPr>
              <a:t>”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itel 2"/>
          <p:cNvSpPr txBox="1">
            <a:spLocks/>
          </p:cNvSpPr>
          <p:nvPr/>
        </p:nvSpPr>
        <p:spPr bwMode="gray">
          <a:xfrm>
            <a:off x="5211668" y="5216896"/>
            <a:ext cx="6321367" cy="7338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 smtClean="0">
                <a:solidFill>
                  <a:srgbClr val="FFFFFF"/>
                </a:solidFill>
              </a:rPr>
              <a:t>3</a:t>
            </a:r>
            <a:r>
              <a:rPr lang="en-US" b="0" dirty="0">
                <a:solidFill>
                  <a:srgbClr val="FFFFFF"/>
                </a:solidFill>
              </a:rPr>
              <a:t>. Set default target output </a:t>
            </a:r>
            <a:r>
              <a:rPr lang="en-US" b="0" dirty="0" smtClean="0">
                <a:solidFill>
                  <a:srgbClr val="FFFFFF"/>
                </a:solidFill>
              </a:rPr>
              <a:t>to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“220 </a:t>
            </a:r>
            <a:r>
              <a:rPr lang="en-US" dirty="0" err="1">
                <a:solidFill>
                  <a:srgbClr val="FFFFFF"/>
                </a:solidFill>
              </a:rPr>
              <a:t>ppi</a:t>
            </a:r>
            <a:r>
              <a:rPr lang="en-US" dirty="0">
                <a:solidFill>
                  <a:srgbClr val="FFFFFF"/>
                </a:solidFill>
              </a:rPr>
              <a:t>”</a:t>
            </a:r>
          </a:p>
        </p:txBody>
      </p:sp>
      <p:cxnSp>
        <p:nvCxnSpPr>
          <p:cNvPr id="20" name="Gerade Verbindung 19"/>
          <p:cNvCxnSpPr/>
          <p:nvPr/>
        </p:nvCxnSpPr>
        <p:spPr>
          <a:xfrm>
            <a:off x="326373" y="3699133"/>
            <a:ext cx="11560053" cy="0"/>
          </a:xfrm>
          <a:prstGeom prst="line">
            <a:avLst/>
          </a:prstGeom>
          <a:ln w="635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>
            <a:off x="326373" y="5174595"/>
            <a:ext cx="11560053" cy="0"/>
          </a:xfrm>
          <a:prstGeom prst="line">
            <a:avLst/>
          </a:prstGeom>
          <a:ln w="635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flipV="1">
            <a:off x="5223740" y="2705367"/>
            <a:ext cx="6663868" cy="44380"/>
          </a:xfrm>
          <a:prstGeom prst="line">
            <a:avLst/>
          </a:prstGeom>
          <a:ln w="6350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Bild 22" descr="broken_images_in_PP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8" t="6656" r="2" b="10693"/>
          <a:stretch/>
        </p:blipFill>
        <p:spPr>
          <a:xfrm>
            <a:off x="946754" y="1250059"/>
            <a:ext cx="1821600" cy="23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Unbenann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79" y="0"/>
            <a:ext cx="9032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" y="-295511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32"/>
            <a:ext cx="12090400" cy="7235596"/>
          </a:xfrm>
          <a:prstGeom prst="rect">
            <a:avLst/>
          </a:prstGeom>
        </p:spPr>
      </p:pic>
      <p:sp>
        <p:nvSpPr>
          <p:cNvPr id="3" name="Titel 47"/>
          <p:cNvSpPr txBox="1">
            <a:spLocks/>
          </p:cNvSpPr>
          <p:nvPr/>
        </p:nvSpPr>
        <p:spPr bwMode="gray">
          <a:xfrm>
            <a:off x="362099" y="914970"/>
            <a:ext cx="12134701" cy="26326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 sz="4000" b="1" dirty="0" smtClean="0">
                <a:solidFill>
                  <a:schemeClr val="bg1"/>
                </a:solidFill>
                <a:cs typeface="Arial"/>
              </a:rPr>
              <a:t>REMEMBER, SOFTWARE EXISTS </a:t>
            </a:r>
            <a:r>
              <a:rPr lang="en-US" sz="4000" b="1" dirty="0">
                <a:solidFill>
                  <a:srgbClr val="F0AB00"/>
                </a:solidFill>
                <a:cs typeface="Arial"/>
              </a:rPr>
              <a:t>TO HELP </a:t>
            </a:r>
            <a:br>
              <a:rPr lang="en-US" sz="4000" b="1" dirty="0">
                <a:solidFill>
                  <a:srgbClr val="F0AB00"/>
                </a:solidFill>
                <a:cs typeface="Arial"/>
              </a:rPr>
            </a:br>
            <a:r>
              <a:rPr lang="en-US" sz="4000" b="1" dirty="0">
                <a:solidFill>
                  <a:srgbClr val="F0AB00"/>
                </a:solidFill>
                <a:cs typeface="Arial"/>
              </a:rPr>
              <a:t>YOU</a:t>
            </a:r>
            <a:r>
              <a:rPr lang="en-US" sz="4000" b="1" dirty="0">
                <a:solidFill>
                  <a:schemeClr val="bg1"/>
                </a:solidFill>
                <a:cs typeface="Arial"/>
              </a:rPr>
              <a:t>, NOT SLOW </a:t>
            </a:r>
            <a:r>
              <a:rPr lang="en-US" sz="4000" b="1" dirty="0" smtClean="0">
                <a:solidFill>
                  <a:schemeClr val="bg1"/>
                </a:solidFill>
                <a:cs typeface="Arial"/>
              </a:rPr>
              <a:t>YOU </a:t>
            </a:r>
            <a:r>
              <a:rPr lang="en-US" sz="4000" b="1" dirty="0">
                <a:solidFill>
                  <a:schemeClr val="bg1"/>
                </a:solidFill>
                <a:cs typeface="Arial"/>
              </a:rPr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5527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5570301" y="364223"/>
            <a:ext cx="5184418" cy="2952591"/>
            <a:chOff x="5939897" y="515352"/>
            <a:chExt cx="4923488" cy="2803988"/>
          </a:xfrm>
        </p:grpSpPr>
        <p:sp>
          <p:nvSpPr>
            <p:cNvPr id="3" name="Rechteck 5"/>
            <p:cNvSpPr/>
            <p:nvPr/>
          </p:nvSpPr>
          <p:spPr bwMode="auto">
            <a:xfrm>
              <a:off x="5939897" y="515352"/>
              <a:ext cx="4923488" cy="20742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endParaRPr lang="de-DE" sz="1800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" name="Content Placeholder 4"/>
            <p:cNvSpPr txBox="1">
              <a:spLocks/>
            </p:cNvSpPr>
            <p:nvPr/>
          </p:nvSpPr>
          <p:spPr>
            <a:xfrm>
              <a:off x="6048013" y="618613"/>
              <a:ext cx="4698142" cy="1843233"/>
            </a:xfrm>
            <a:prstGeom prst="rect">
              <a:avLst/>
            </a:prstGeom>
          </p:spPr>
          <p:txBody>
            <a:bodyPr/>
            <a:lstStyle>
              <a:lvl1pPr marL="0" indent="0" algn="l" defTabSz="762000" rtl="0" eaLnBrk="1" fontAlgn="base" hangingPunct="1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buClr>
                  <a:schemeClr val="tx2"/>
                </a:buClr>
                <a:buSzPct val="110000"/>
                <a:buFontTx/>
                <a:buNone/>
                <a:defRPr sz="1800" b="1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534988" indent="-534988" algn="l" defTabSz="762000" rtl="0" eaLnBrk="1" fontAlgn="base" hangingPunct="1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buClr>
                  <a:schemeClr val="tx2"/>
                </a:buClr>
                <a:buSzPct val="110000"/>
                <a:buFontTx/>
                <a:buBlip>
                  <a:blip r:embed="rId3"/>
                </a:buBlip>
                <a:defRPr sz="1800" b="1">
                  <a:solidFill>
                    <a:schemeClr val="tx1"/>
                  </a:solidFill>
                  <a:latin typeface="+mn-lt"/>
                  <a:cs typeface="Arial"/>
                </a:defRPr>
              </a:lvl2pPr>
              <a:lvl3pPr marL="985838" indent="-450850" algn="l" defTabSz="762000" rtl="0" eaLnBrk="1" fontAlgn="base" hangingPunct="1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buClr>
                  <a:schemeClr val="tx2"/>
                </a:buClr>
                <a:buSzPct val="105000"/>
                <a:buFontTx/>
                <a:buBlip>
                  <a:blip r:embed="rId3"/>
                </a:buBlip>
                <a:defRPr sz="1600" b="1">
                  <a:solidFill>
                    <a:schemeClr val="tx1"/>
                  </a:solidFill>
                  <a:latin typeface="+mn-lt"/>
                  <a:cs typeface="Arial"/>
                </a:defRPr>
              </a:lvl3pPr>
              <a:lvl4pPr marL="1431925" indent="-442913" algn="l" defTabSz="762000" rtl="0" eaLnBrk="1" fontAlgn="base" hangingPunct="1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Tx/>
                <a:buBlip>
                  <a:blip r:embed="rId3"/>
                </a:buBlip>
                <a:defRPr sz="1600" b="1" baseline="0">
                  <a:solidFill>
                    <a:schemeClr val="tx1"/>
                  </a:solidFill>
                  <a:latin typeface="+mn-lt"/>
                  <a:cs typeface="Arial"/>
                </a:defRPr>
              </a:lvl4pPr>
              <a:lvl5pPr marL="715963" indent="-177800" algn="l" defTabSz="7620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defRPr sz="1400">
                  <a:solidFill>
                    <a:schemeClr val="tx1"/>
                  </a:solidFill>
                  <a:latin typeface="+mn-lt"/>
                </a:defRPr>
              </a:lvl5pPr>
              <a:lvl6pPr marL="1173163" indent="-177800" algn="l" defTabSz="7620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1630363" indent="-177800" algn="l" defTabSz="7620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2087563" indent="-177800" algn="l" defTabSz="7620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2544763" indent="-177800" algn="l" defTabSz="7620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2800" dirty="0" smtClean="0">
                  <a:solidFill>
                    <a:schemeClr val="bg1"/>
                  </a:solidFill>
                </a:rPr>
                <a:t>TO SUCCEED TODAY CONSUMER PRODUCTS BRANDS NEED TO MOVE </a:t>
              </a:r>
              <a:br>
                <a:rPr lang="en-US" sz="2800" dirty="0" smtClean="0">
                  <a:solidFill>
                    <a:schemeClr val="bg1"/>
                  </a:solidFill>
                </a:rPr>
              </a:br>
              <a:r>
                <a:rPr lang="en-US" sz="2800" dirty="0" smtClean="0">
                  <a:solidFill>
                    <a:schemeClr val="bg1"/>
                  </a:solidFill>
                </a:rPr>
                <a:t>FROM </a:t>
              </a:r>
              <a:r>
                <a:rPr lang="en-US" sz="2800" u="sng" dirty="0" smtClean="0">
                  <a:solidFill>
                    <a:schemeClr val="bg1"/>
                  </a:solidFill>
                </a:rPr>
                <a:t>CARTS TO HEARTS</a:t>
              </a:r>
              <a:endParaRPr lang="en-US" sz="2800" u="sng" dirty="0">
                <a:solidFill>
                  <a:schemeClr val="bg1"/>
                </a:solidFill>
              </a:endParaRPr>
            </a:p>
          </p:txBody>
        </p:sp>
        <p:sp>
          <p:nvSpPr>
            <p:cNvPr id="5" name="Rechtwinkliges Dreieck 7"/>
            <p:cNvSpPr/>
            <p:nvPr/>
          </p:nvSpPr>
          <p:spPr bwMode="auto">
            <a:xfrm rot="10800000" flipH="1">
              <a:off x="6432643" y="2578189"/>
              <a:ext cx="562045" cy="741151"/>
            </a:xfrm>
            <a:prstGeom prst="rtTriangle">
              <a:avLst/>
            </a:prstGeom>
            <a:solidFill>
              <a:srgbClr val="F0AB00"/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endParaRPr lang="de-DE" sz="18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63" y="2652123"/>
            <a:ext cx="7870388" cy="36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7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understand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 bwMode="gray">
          <a:xfrm>
            <a:off x="444962" y="5558550"/>
            <a:ext cx="257436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500"/>
              </a:spcAft>
            </a:pPr>
            <a:r>
              <a:rPr lang="en-US" b="1" dirty="0" smtClean="0">
                <a:solidFill>
                  <a:schemeClr val="accent1"/>
                </a:solidFill>
                <a:cs typeface="Arial"/>
              </a:rPr>
              <a:t>Product, Category and Brand Affinities</a:t>
            </a:r>
            <a:endParaRPr lang="en-US" dirty="0">
              <a:solidFill>
                <a:schemeClr val="accent1"/>
              </a:solidFill>
              <a:cs typeface="Arial"/>
            </a:endParaRPr>
          </a:p>
        </p:txBody>
      </p:sp>
      <p:cxnSp>
        <p:nvCxnSpPr>
          <p:cNvPr id="4" name="Gerade Verbindung 3"/>
          <p:cNvCxnSpPr/>
          <p:nvPr/>
        </p:nvCxnSpPr>
        <p:spPr bwMode="gray">
          <a:xfrm>
            <a:off x="438586" y="5451444"/>
            <a:ext cx="2577264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 bwMode="gray">
          <a:xfrm>
            <a:off x="3359229" y="5451444"/>
            <a:ext cx="2577264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/>
          <p:cNvSpPr/>
          <p:nvPr/>
        </p:nvSpPr>
        <p:spPr bwMode="gray">
          <a:xfrm>
            <a:off x="3362809" y="5558550"/>
            <a:ext cx="26617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500"/>
              </a:spcAft>
            </a:pPr>
            <a:r>
              <a:rPr lang="en-US" b="1" dirty="0">
                <a:solidFill>
                  <a:schemeClr val="accent1"/>
                </a:solidFill>
                <a:cs typeface="Arial"/>
              </a:rPr>
              <a:t>Channel </a:t>
            </a:r>
            <a:r>
              <a:rPr lang="en-US" b="1" dirty="0" smtClean="0">
                <a:solidFill>
                  <a:schemeClr val="accent1"/>
                </a:solidFill>
                <a:cs typeface="Arial"/>
              </a:rPr>
              <a:t>Affinities</a:t>
            </a:r>
            <a:endParaRPr lang="en-US" dirty="0">
              <a:solidFill>
                <a:schemeClr val="accent1"/>
              </a:solidFill>
              <a:cs typeface="Arial"/>
            </a:endParaRPr>
          </a:p>
        </p:txBody>
      </p:sp>
      <p:cxnSp>
        <p:nvCxnSpPr>
          <p:cNvPr id="7" name="Gerade Verbindung 6"/>
          <p:cNvCxnSpPr/>
          <p:nvPr/>
        </p:nvCxnSpPr>
        <p:spPr bwMode="gray">
          <a:xfrm>
            <a:off x="6277076" y="5451444"/>
            <a:ext cx="2577264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 bwMode="gray">
          <a:xfrm>
            <a:off x="6285521" y="5558550"/>
            <a:ext cx="2574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500"/>
              </a:spcAft>
            </a:pPr>
            <a:r>
              <a:rPr lang="en-US" b="1" dirty="0" smtClean="0">
                <a:solidFill>
                  <a:schemeClr val="accent1"/>
                </a:solidFill>
                <a:cs typeface="Arial"/>
              </a:rPr>
              <a:t>Propensities</a:t>
            </a:r>
            <a:endParaRPr lang="en-US" dirty="0">
              <a:solidFill>
                <a:schemeClr val="accent1"/>
              </a:solidFill>
              <a:cs typeface="Arial"/>
            </a:endParaRPr>
          </a:p>
        </p:txBody>
      </p:sp>
      <p:cxnSp>
        <p:nvCxnSpPr>
          <p:cNvPr id="9" name="Gerade Verbindung 8"/>
          <p:cNvCxnSpPr/>
          <p:nvPr/>
        </p:nvCxnSpPr>
        <p:spPr bwMode="gray">
          <a:xfrm>
            <a:off x="9199789" y="5451444"/>
            <a:ext cx="2577264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 bwMode="gray">
          <a:xfrm>
            <a:off x="9208234" y="5558550"/>
            <a:ext cx="272976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500"/>
              </a:spcAft>
            </a:pPr>
            <a:r>
              <a:rPr lang="en-US" b="1" dirty="0" smtClean="0">
                <a:solidFill>
                  <a:schemeClr val="accent1"/>
                </a:solidFill>
                <a:cs typeface="Arial"/>
              </a:rPr>
              <a:t>Segment Membership</a:t>
            </a:r>
            <a:endParaRPr lang="en-US" dirty="0">
              <a:solidFill>
                <a:schemeClr val="accent1"/>
              </a:solidFill>
              <a:cs typeface="Arial"/>
            </a:endParaRPr>
          </a:p>
        </p:txBody>
      </p:sp>
      <p:pic>
        <p:nvPicPr>
          <p:cNvPr id="11" name="Bild 10" descr="Scen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6858000" y="1212600"/>
            <a:ext cx="4826000" cy="3627890"/>
          </a:xfrm>
          <a:prstGeom prst="rect">
            <a:avLst/>
          </a:prstGeom>
        </p:spPr>
      </p:pic>
      <p:pic>
        <p:nvPicPr>
          <p:cNvPr id="12" name="Bild 11" descr="Scen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503464" y="1212600"/>
            <a:ext cx="4823733" cy="3627890"/>
          </a:xfrm>
          <a:prstGeom prst="rect">
            <a:avLst/>
          </a:prstGeom>
        </p:spPr>
      </p:pic>
      <p:pic>
        <p:nvPicPr>
          <p:cNvPr id="13" name="Bild 12" descr="Summits_Graphics_160129-4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23278" y="870857"/>
            <a:ext cx="2331637" cy="43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7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21"/>
          <p:cNvSpPr/>
          <p:nvPr/>
        </p:nvSpPr>
        <p:spPr bwMode="gray">
          <a:xfrm>
            <a:off x="7122159" y="3098825"/>
            <a:ext cx="3955571" cy="1452701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marL="0" lvl="1">
              <a:lnSpc>
                <a:spcPct val="90000"/>
              </a:lnSpc>
            </a:pP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online ads are </a:t>
            </a:r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ignored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eck 22"/>
          <p:cNvSpPr/>
          <p:nvPr/>
        </p:nvSpPr>
        <p:spPr bwMode="gray">
          <a:xfrm>
            <a:off x="7117966" y="1887619"/>
            <a:ext cx="3959765" cy="1231102"/>
          </a:xfrm>
          <a:prstGeom prst="rect">
            <a:avLst/>
          </a:prstGeom>
        </p:spPr>
        <p:txBody>
          <a:bodyPr wrap="square" lIns="121917" tIns="60958" rIns="121917" bIns="60958" anchor="b">
            <a:spAutoFit/>
          </a:bodyPr>
          <a:lstStyle/>
          <a:p>
            <a:pPr marL="0" lvl="1">
              <a:lnSpc>
                <a:spcPct val="90000"/>
              </a:lnSpc>
            </a:pPr>
            <a:r>
              <a:rPr lang="en-US" sz="8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99.</a:t>
            </a:r>
            <a:r>
              <a:rPr lang="en-US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</a:p>
        </p:txBody>
      </p:sp>
      <p:pic>
        <p:nvPicPr>
          <p:cNvPr id="4" name="Bild 1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 bwMode="gray">
          <a:xfrm>
            <a:off x="837584" y="1723862"/>
            <a:ext cx="5483840" cy="3326262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 bwMode="gray">
          <a:xfrm>
            <a:off x="7262905" y="4655240"/>
            <a:ext cx="884858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lvl="1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40331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 txBox="1">
            <a:spLocks/>
          </p:cNvSpPr>
          <p:nvPr/>
        </p:nvSpPr>
        <p:spPr bwMode="gray">
          <a:xfrm>
            <a:off x="433264" y="706740"/>
            <a:ext cx="10929973" cy="538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3227" eaLnBrk="1" hangingPunct="1">
              <a:lnSpc>
                <a:spcPct val="90000"/>
              </a:lnSpc>
              <a:spcBef>
                <a:spcPts val="2500"/>
              </a:spcBef>
              <a:buClr>
                <a:schemeClr val="accent1"/>
              </a:buClr>
              <a:buSzPct val="100000"/>
            </a:pPr>
            <a:r>
              <a:rPr lang="en-US" sz="5500" b="1" dirty="0">
                <a:solidFill>
                  <a:schemeClr val="accent1"/>
                </a:solidFill>
                <a:latin typeface="Arial"/>
                <a:cs typeface="Arial"/>
              </a:rPr>
              <a:t>ENABLE </a:t>
            </a:r>
            <a:r>
              <a:rPr lang="en-US" sz="5500" b="1" dirty="0">
                <a:solidFill>
                  <a:schemeClr val="bg1"/>
                </a:solidFill>
                <a:latin typeface="Arial"/>
                <a:cs typeface="Arial"/>
              </a:rPr>
              <a:t>GREAT EXPERIENCES</a:t>
            </a:r>
            <a:r>
              <a:rPr lang="en-US" sz="5500" b="1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defTabSz="913227" eaLnBrk="1" hangingPunct="1">
              <a:lnSpc>
                <a:spcPct val="90000"/>
              </a:lnSpc>
              <a:spcBef>
                <a:spcPts val="2500"/>
              </a:spcBef>
              <a:buClr>
                <a:schemeClr val="accent1"/>
              </a:buClr>
              <a:buSzPct val="100000"/>
            </a:pPr>
            <a:r>
              <a:rPr lang="en-US" sz="5500" b="1" dirty="0">
                <a:solidFill>
                  <a:srgbClr val="F0AB00"/>
                </a:solidFill>
                <a:latin typeface="Arial"/>
                <a:cs typeface="Arial"/>
              </a:rPr>
              <a:t>SIMPLIFY</a:t>
            </a:r>
            <a:r>
              <a:rPr lang="en-US" sz="5500" b="1" dirty="0">
                <a:solidFill>
                  <a:schemeClr val="bg1"/>
                </a:solidFill>
                <a:latin typeface="Arial"/>
                <a:cs typeface="Arial"/>
              </a:rPr>
              <a:t> THE FRONT OFFICE</a:t>
            </a:r>
            <a:r>
              <a:rPr lang="en-US" sz="5500" b="1" dirty="0" smtClean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defTabSz="913227" eaLnBrk="1" hangingPunct="1">
              <a:lnSpc>
                <a:spcPct val="90000"/>
              </a:lnSpc>
              <a:spcBef>
                <a:spcPts val="2500"/>
              </a:spcBef>
              <a:buClr>
                <a:schemeClr val="accent1"/>
              </a:buClr>
              <a:buSzPct val="100000"/>
            </a:pPr>
            <a:r>
              <a:rPr lang="en-US" sz="5500" b="1" dirty="0">
                <a:solidFill>
                  <a:srgbClr val="F0AB00"/>
                </a:solidFill>
                <a:latin typeface="Arial"/>
                <a:cs typeface="Arial"/>
              </a:rPr>
              <a:t>TRANSFORM</a:t>
            </a:r>
            <a:r>
              <a:rPr lang="en-US" sz="5500" b="1" dirty="0">
                <a:solidFill>
                  <a:schemeClr val="bg1"/>
                </a:solidFill>
                <a:latin typeface="Arial"/>
                <a:cs typeface="Arial"/>
              </a:rPr>
              <a:t> AND BE AGILE. </a:t>
            </a:r>
          </a:p>
        </p:txBody>
      </p:sp>
    </p:spTree>
    <p:extLst>
      <p:ext uri="{BB962C8B-B14F-4D97-AF65-F5344CB8AC3E}">
        <p14:creationId xmlns:p14="http://schemas.microsoft.com/office/powerpoint/2010/main" val="53280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6100" y="3664992"/>
            <a:ext cx="5248456" cy="215443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3400" b="1" kern="0" dirty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$</a:t>
            </a:r>
            <a:r>
              <a:rPr lang="en-US" sz="134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250B</a:t>
            </a:r>
            <a:endParaRPr lang="en-US" sz="13400" b="1" kern="0" dirty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33078" y="4061356"/>
            <a:ext cx="5853545" cy="1513744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4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BILLED </a:t>
            </a:r>
            <a:r>
              <a:rPr lang="en-US" sz="3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ANNUALLY </a:t>
            </a:r>
            <a:br>
              <a:rPr lang="en-US" sz="3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3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BY SAP </a:t>
            </a:r>
            <a:r>
              <a:rPr lang="en-US" sz="34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HYBRIS BILLING.</a:t>
            </a:r>
            <a:r>
              <a:rPr lang="en-US" sz="3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34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NOW EVEN EASIER.</a:t>
            </a:r>
            <a:endParaRPr lang="en-US" sz="3400" b="1" kern="0" dirty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Bild 3" descr="billion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12" y="1104900"/>
            <a:ext cx="350837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yaas_architecture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000" y="800979"/>
            <a:ext cx="7071632" cy="47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2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654" y="-1121575"/>
            <a:ext cx="5358066" cy="6722914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261843" y="4357227"/>
            <a:ext cx="11743595" cy="176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40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SALES &amp; MARKETING AUTOMATION </a:t>
            </a:r>
            <a:br>
              <a:rPr lang="en-GB" sz="40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GB" sz="40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HAS ENABLED US TO </a:t>
            </a:r>
            <a:r>
              <a:rPr lang="en-GB" sz="40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SHOUT LOUDER,</a:t>
            </a:r>
            <a:br>
              <a:rPr lang="en-GB" sz="40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GB" sz="40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40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AND</a:t>
            </a:r>
            <a:r>
              <a:rPr lang="en-GB" sz="40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 AT MORE PEOPLE</a:t>
            </a:r>
          </a:p>
        </p:txBody>
      </p:sp>
    </p:spTree>
    <p:extLst>
      <p:ext uri="{BB962C8B-B14F-4D97-AF65-F5344CB8AC3E}">
        <p14:creationId xmlns:p14="http://schemas.microsoft.com/office/powerpoint/2010/main" val="16629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Primary PPT </a:t>
            </a:r>
            <a:r>
              <a:rPr lang="de-DE" dirty="0" err="1" smtClean="0"/>
              <a:t>colors</a:t>
            </a:r>
            <a:endParaRPr lang="de-DE" dirty="0"/>
          </a:p>
        </p:txBody>
      </p:sp>
      <p:sp>
        <p:nvSpPr>
          <p:cNvPr id="22" name="Rechteck 34"/>
          <p:cNvSpPr/>
          <p:nvPr/>
        </p:nvSpPr>
        <p:spPr bwMode="auto">
          <a:xfrm>
            <a:off x="6803021" y="1625080"/>
            <a:ext cx="2101083" cy="1182096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300" b="1" dirty="0" smtClean="0">
                <a:solidFill>
                  <a:schemeClr val="bg1"/>
                </a:solidFill>
                <a:cs typeface="Arial"/>
              </a:rPr>
              <a:t>BLACK</a:t>
            </a:r>
          </a:p>
        </p:txBody>
      </p:sp>
      <p:sp>
        <p:nvSpPr>
          <p:cNvPr id="23" name="Rechteck 34"/>
          <p:cNvSpPr/>
          <p:nvPr/>
        </p:nvSpPr>
        <p:spPr bwMode="auto">
          <a:xfrm>
            <a:off x="274311" y="1625083"/>
            <a:ext cx="2101083" cy="1182096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300" b="1" dirty="0" smtClean="0">
                <a:solidFill>
                  <a:srgbClr val="000000"/>
                </a:solidFill>
                <a:cs typeface="Arial"/>
              </a:rPr>
              <a:t>WHITE</a:t>
            </a:r>
            <a:endParaRPr lang="en-US" sz="1800" b="1" dirty="0" smtClean="0">
              <a:solidFill>
                <a:srgbClr val="000000"/>
              </a:solidFill>
              <a:cs typeface="Arial"/>
            </a:endParaRPr>
          </a:p>
        </p:txBody>
      </p:sp>
      <p:sp>
        <p:nvSpPr>
          <p:cNvPr id="24" name="Titel 1"/>
          <p:cNvSpPr txBox="1">
            <a:spLocks/>
          </p:cNvSpPr>
          <p:nvPr/>
        </p:nvSpPr>
        <p:spPr bwMode="gray">
          <a:xfrm>
            <a:off x="2427831" y="2985848"/>
            <a:ext cx="4709514" cy="257344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0AB00"/>
                </a:solidFill>
              </a:rPr>
              <a:t>No </a:t>
            </a:r>
            <a:r>
              <a:rPr lang="en-US" sz="2400" dirty="0">
                <a:solidFill>
                  <a:srgbClr val="F0AB00"/>
                </a:solidFill>
              </a:rPr>
              <a:t>round edges, </a:t>
            </a:r>
            <a:r>
              <a:rPr lang="en-US" sz="2400" dirty="0" smtClean="0">
                <a:solidFill>
                  <a:srgbClr val="F0AB00"/>
                </a:solidFill>
              </a:rPr>
              <a:t/>
            </a:r>
            <a:br>
              <a:rPr lang="en-US" sz="2400" dirty="0" smtClean="0">
                <a:solidFill>
                  <a:srgbClr val="F0AB00"/>
                </a:solidFill>
              </a:rPr>
            </a:br>
            <a:r>
              <a:rPr lang="en-US" sz="2400" dirty="0" smtClean="0">
                <a:solidFill>
                  <a:srgbClr val="F0AB00"/>
                </a:solidFill>
              </a:rPr>
              <a:t>no </a:t>
            </a:r>
            <a:r>
              <a:rPr lang="en-US" sz="2400" dirty="0">
                <a:solidFill>
                  <a:srgbClr val="F0AB00"/>
                </a:solidFill>
              </a:rPr>
              <a:t>drop shadows. </a:t>
            </a:r>
            <a:r>
              <a:rPr lang="en-US" sz="2400" dirty="0" smtClean="0">
                <a:solidFill>
                  <a:srgbClr val="F0AB00"/>
                </a:solidFill>
              </a:rPr>
              <a:t/>
            </a:r>
            <a:br>
              <a:rPr lang="en-US" sz="2400" dirty="0" smtClean="0">
                <a:solidFill>
                  <a:srgbClr val="F0AB00"/>
                </a:solidFill>
              </a:rPr>
            </a:br>
            <a:r>
              <a:rPr lang="en-US" sz="2400" dirty="0" smtClean="0">
                <a:solidFill>
                  <a:srgbClr val="F0AB00"/>
                </a:solidFill>
              </a:rPr>
              <a:t>No </a:t>
            </a:r>
            <a:r>
              <a:rPr lang="en-US" sz="2400" dirty="0">
                <a:solidFill>
                  <a:srgbClr val="F0AB00"/>
                </a:solidFill>
              </a:rPr>
              <a:t>borders.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0AB00"/>
                </a:solidFill>
              </a:rPr>
              <a:t>Keep it simple. </a:t>
            </a:r>
            <a:r>
              <a:rPr lang="en-US" sz="2400" dirty="0" smtClean="0">
                <a:solidFill>
                  <a:srgbClr val="F0AB00"/>
                </a:solidFill>
              </a:rPr>
              <a:t/>
            </a:r>
            <a:br>
              <a:rPr lang="en-US" sz="2400" dirty="0" smtClean="0">
                <a:solidFill>
                  <a:srgbClr val="F0AB00"/>
                </a:solidFill>
              </a:rPr>
            </a:br>
            <a:r>
              <a:rPr lang="en-US" sz="2400" dirty="0" smtClean="0">
                <a:solidFill>
                  <a:srgbClr val="F0AB00"/>
                </a:solidFill>
              </a:rPr>
              <a:t/>
            </a:r>
            <a:br>
              <a:rPr lang="en-US" sz="2400" dirty="0" smtClean="0">
                <a:solidFill>
                  <a:srgbClr val="F0AB00"/>
                </a:solidFill>
              </a:rPr>
            </a:br>
            <a:r>
              <a:rPr lang="en-US" sz="2400" dirty="0" smtClean="0">
                <a:solidFill>
                  <a:srgbClr val="F0AB00"/>
                </a:solidFill>
              </a:rPr>
              <a:t>Pretty please</a:t>
            </a:r>
            <a:r>
              <a:rPr lang="en-US" sz="2400" dirty="0">
                <a:solidFill>
                  <a:srgbClr val="F0AB00"/>
                </a:solidFill>
              </a:rPr>
              <a:t>.</a:t>
            </a:r>
          </a:p>
          <a:p>
            <a:endParaRPr lang="de-DE" sz="2400" dirty="0">
              <a:solidFill>
                <a:srgbClr val="F0AB00"/>
              </a:solidFill>
            </a:endParaRPr>
          </a:p>
        </p:txBody>
      </p:sp>
      <p:sp>
        <p:nvSpPr>
          <p:cNvPr id="25" name="Rechteck 34"/>
          <p:cNvSpPr/>
          <p:nvPr/>
        </p:nvSpPr>
        <p:spPr bwMode="auto">
          <a:xfrm>
            <a:off x="2457240" y="1629581"/>
            <a:ext cx="4250583" cy="1182096"/>
          </a:xfrm>
          <a:prstGeom prst="rect">
            <a:avLst/>
          </a:prstGeom>
          <a:solidFill>
            <a:schemeClr val="accent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300" b="1" dirty="0" smtClean="0">
                <a:cs typeface="Arial"/>
              </a:rPr>
              <a:t>SAP YELLOW</a:t>
            </a:r>
          </a:p>
          <a:p>
            <a:r>
              <a:rPr lang="en-US" dirty="0">
                <a:cs typeface="Arial"/>
              </a:rPr>
              <a:t>(</a:t>
            </a:r>
            <a:r>
              <a:rPr lang="en-US" dirty="0" smtClean="0">
                <a:cs typeface="Arial"/>
              </a:rPr>
              <a:t>R240, G171, B0)</a:t>
            </a:r>
            <a:endParaRPr lang="en-US" dirty="0">
              <a:cs typeface="Arial"/>
            </a:endParaRPr>
          </a:p>
          <a:p>
            <a:endParaRPr kumimoji="0" lang="en-US" sz="1800" b="1" i="0" u="none" strike="noStrike" cap="none" normalizeH="0" baseline="0" dirty="0" smtClean="0">
              <a:ln>
                <a:noFill/>
              </a:ln>
              <a:effectLst/>
              <a:latin typeface="Arial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8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2561" y="276202"/>
            <a:ext cx="1185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GB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ARE THEY LISTENING?</a:t>
            </a:r>
            <a:endParaRPr lang="en-GB" sz="48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950" y="1630060"/>
            <a:ext cx="7553157" cy="472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ung 5"/>
          <p:cNvGrpSpPr/>
          <p:nvPr/>
        </p:nvGrpSpPr>
        <p:grpSpPr>
          <a:xfrm>
            <a:off x="772031" y="869107"/>
            <a:ext cx="10705593" cy="3907748"/>
            <a:chOff x="613281" y="2485349"/>
            <a:chExt cx="10705593" cy="3907748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1" y="2578109"/>
              <a:ext cx="10705593" cy="381498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68500" y="2485349"/>
              <a:ext cx="24288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TV</a:t>
              </a:r>
            </a:p>
            <a:p>
              <a:pPr algn="ctr"/>
              <a:r>
                <a:rPr lang="en-GB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147</a:t>
              </a:r>
              <a:endParaRPr lang="en-GB" sz="2200" b="1" dirty="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5032375" y="3628349"/>
              <a:ext cx="24288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PC</a:t>
              </a:r>
            </a:p>
            <a:p>
              <a:pPr algn="ctr"/>
              <a:r>
                <a:rPr lang="en-GB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103</a:t>
              </a:r>
              <a:endParaRPr lang="en-GB" sz="2200" b="1" dirty="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10" name="TextBox 7"/>
            <p:cNvSpPr txBox="1"/>
            <p:nvPr/>
          </p:nvSpPr>
          <p:spPr>
            <a:xfrm>
              <a:off x="7366000" y="3374349"/>
              <a:ext cx="24288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TABLET</a:t>
              </a:r>
            </a:p>
            <a:p>
              <a:pPr algn="ctr"/>
              <a:r>
                <a:rPr lang="en-GB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43</a:t>
              </a:r>
              <a:endParaRPr lang="en-GB" sz="2200" b="1" dirty="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7"/>
            <p:cNvSpPr txBox="1"/>
            <p:nvPr/>
          </p:nvSpPr>
          <p:spPr>
            <a:xfrm>
              <a:off x="8747125" y="4009349"/>
              <a:ext cx="24288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PHONE</a:t>
              </a:r>
            </a:p>
            <a:p>
              <a:pPr algn="ctr"/>
              <a:r>
                <a:rPr lang="en-GB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151</a:t>
              </a:r>
              <a:endParaRPr lang="en-GB" sz="2200" b="1" dirty="0">
                <a:solidFill>
                  <a:schemeClr val="accent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2" name="Rectangle 12"/>
          <p:cNvSpPr/>
          <p:nvPr/>
        </p:nvSpPr>
        <p:spPr>
          <a:xfrm>
            <a:off x="9304776" y="5987190"/>
            <a:ext cx="2747153" cy="256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67" dirty="0">
                <a:solidFill>
                  <a:schemeClr val="bg1"/>
                </a:solidFill>
              </a:rPr>
              <a:t>Source: </a:t>
            </a:r>
            <a:r>
              <a:rPr lang="en-GB" sz="1067" dirty="0" err="1">
                <a:solidFill>
                  <a:schemeClr val="bg1"/>
                </a:solidFill>
              </a:rPr>
              <a:t>Milward</a:t>
            </a:r>
            <a:r>
              <a:rPr lang="en-GB" sz="1067" dirty="0">
                <a:solidFill>
                  <a:schemeClr val="bg1"/>
                </a:solidFill>
              </a:rPr>
              <a:t> Brown </a:t>
            </a:r>
            <a:r>
              <a:rPr lang="en-GB" sz="1067" dirty="0" err="1">
                <a:solidFill>
                  <a:schemeClr val="bg1"/>
                </a:solidFill>
              </a:rPr>
              <a:t>AdReaction</a:t>
            </a:r>
            <a:r>
              <a:rPr lang="en-GB" sz="1067" dirty="0">
                <a:solidFill>
                  <a:schemeClr val="bg1"/>
                </a:solidFill>
              </a:rPr>
              <a:t>, 2014.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71828" y="4475165"/>
            <a:ext cx="45070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88449"/>
            <a:r>
              <a:rPr lang="en-GB" sz="3800" b="1" dirty="0">
                <a:solidFill>
                  <a:schemeClr val="accent1"/>
                </a:solidFill>
              </a:rPr>
              <a:t>Minutes per day</a:t>
            </a:r>
          </a:p>
        </p:txBody>
      </p:sp>
    </p:spTree>
    <p:extLst>
      <p:ext uri="{BB962C8B-B14F-4D97-AF65-F5344CB8AC3E}">
        <p14:creationId xmlns:p14="http://schemas.microsoft.com/office/powerpoint/2010/main" val="42345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/>
          <p:nvPr/>
        </p:nvSpPr>
        <p:spPr>
          <a:xfrm>
            <a:off x="898614" y="1785199"/>
            <a:ext cx="10309882" cy="2703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3000"/>
              </a:spcBef>
            </a:pPr>
            <a:r>
              <a:rPr lang="en-US" sz="4000" dirty="0" smtClean="0">
                <a:solidFill>
                  <a:srgbClr val="FFFFFF"/>
                </a:solidFill>
                <a:latin typeface="Arial"/>
              </a:rPr>
              <a:t>Still looking for custom illustrations / a thorough clean up / that special wow effect? Feel free to send your presentations to:</a:t>
            </a:r>
          </a:p>
          <a:p>
            <a:pPr algn="ctr">
              <a:lnSpc>
                <a:spcPct val="90000"/>
              </a:lnSpc>
              <a:spcBef>
                <a:spcPts val="3000"/>
              </a:spcBef>
            </a:pPr>
            <a:r>
              <a:rPr lang="en-US" sz="4000" b="1" dirty="0" err="1" smtClean="0">
                <a:solidFill>
                  <a:schemeClr val="accent1"/>
                </a:solidFill>
                <a:latin typeface="Arial"/>
              </a:rPr>
              <a:t>marketing@snk-interactive.de</a:t>
            </a:r>
            <a:endParaRPr lang="en-US" sz="4000" b="1" dirty="0" smtClean="0">
              <a:solidFill>
                <a:schemeClr val="accent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78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06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3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Secondary</a:t>
            </a:r>
            <a:r>
              <a:rPr lang="de-DE" dirty="0" smtClean="0"/>
              <a:t> PPT </a:t>
            </a:r>
            <a:r>
              <a:rPr lang="de-DE" dirty="0" err="1" smtClean="0"/>
              <a:t>colors</a:t>
            </a:r>
            <a:endParaRPr lang="de-DE" dirty="0"/>
          </a:p>
        </p:txBody>
      </p:sp>
      <p:sp>
        <p:nvSpPr>
          <p:cNvPr id="7" name="Rechteck 34"/>
          <p:cNvSpPr/>
          <p:nvPr/>
        </p:nvSpPr>
        <p:spPr bwMode="auto">
          <a:xfrm>
            <a:off x="408556" y="2639459"/>
            <a:ext cx="2101083" cy="1182096"/>
          </a:xfrm>
          <a:prstGeom prst="rect">
            <a:avLst/>
          </a:prstGeom>
          <a:solidFill>
            <a:schemeClr val="bg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300" b="1" dirty="0" smtClean="0">
                <a:cs typeface="Arial"/>
              </a:rPr>
              <a:t>LIGHT GREY</a:t>
            </a:r>
          </a:p>
          <a:p>
            <a:r>
              <a:rPr lang="en-US" dirty="0" smtClean="0">
                <a:cs typeface="Arial"/>
              </a:rPr>
              <a:t>(204, 204, 204)</a:t>
            </a:r>
          </a:p>
        </p:txBody>
      </p:sp>
      <p:sp>
        <p:nvSpPr>
          <p:cNvPr id="8" name="Rechteck 34"/>
          <p:cNvSpPr/>
          <p:nvPr/>
        </p:nvSpPr>
        <p:spPr bwMode="auto">
          <a:xfrm>
            <a:off x="2545461" y="3852974"/>
            <a:ext cx="2101083" cy="1182096"/>
          </a:xfrm>
          <a:prstGeom prst="rect">
            <a:avLst/>
          </a:prstGeom>
          <a:solidFill>
            <a:schemeClr val="accent5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300" b="1" dirty="0" smtClean="0">
                <a:solidFill>
                  <a:srgbClr val="FFFFFF"/>
                </a:solidFill>
                <a:cs typeface="Arial"/>
              </a:rPr>
              <a:t>ORANGE</a:t>
            </a:r>
          </a:p>
          <a:p>
            <a:r>
              <a:rPr lang="en-US" dirty="0" smtClean="0">
                <a:solidFill>
                  <a:schemeClr val="bg1"/>
                </a:solidFill>
                <a:cs typeface="Arial"/>
              </a:rPr>
              <a:t>(227, 85, 0)</a:t>
            </a:r>
            <a:endParaRPr lang="en-US" dirty="0">
              <a:solidFill>
                <a:schemeClr val="bg1"/>
              </a:solidFill>
              <a:cs typeface="Arial"/>
            </a:endParaRPr>
          </a:p>
          <a:p>
            <a:endParaRPr lang="en-US" sz="1800" b="1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Rechteck 34"/>
          <p:cNvSpPr/>
          <p:nvPr/>
        </p:nvSpPr>
        <p:spPr bwMode="auto">
          <a:xfrm>
            <a:off x="4689742" y="2633463"/>
            <a:ext cx="2101083" cy="1182096"/>
          </a:xfrm>
          <a:prstGeom prst="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300" b="1" dirty="0" smtClean="0">
                <a:solidFill>
                  <a:schemeClr val="bg1"/>
                </a:solidFill>
                <a:cs typeface="Arial"/>
              </a:rPr>
              <a:t>GREY</a:t>
            </a:r>
            <a:endParaRPr lang="en-US" sz="2300" b="1" dirty="0">
              <a:solidFill>
                <a:schemeClr val="bg1"/>
              </a:solidFill>
              <a:cs typeface="Arial"/>
            </a:endParaRPr>
          </a:p>
          <a:p>
            <a:r>
              <a:rPr lang="en-US" dirty="0" smtClean="0">
                <a:solidFill>
                  <a:schemeClr val="bg1"/>
                </a:solidFill>
                <a:cs typeface="Arial"/>
              </a:rPr>
              <a:t>(96, 102, 105)</a:t>
            </a:r>
            <a:endParaRPr lang="en-US" dirty="0">
              <a:solidFill>
                <a:schemeClr val="bg1"/>
              </a:solidFill>
              <a:cs typeface="Arial"/>
            </a:endParaRPr>
          </a:p>
          <a:p>
            <a:endParaRPr lang="en-US" sz="1800" b="1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0" name="Rechteck 34"/>
          <p:cNvSpPr/>
          <p:nvPr/>
        </p:nvSpPr>
        <p:spPr bwMode="auto">
          <a:xfrm>
            <a:off x="6828180" y="2633463"/>
            <a:ext cx="2101083" cy="1182096"/>
          </a:xfrm>
          <a:prstGeom prst="rect">
            <a:avLst/>
          </a:prstGeom>
          <a:solidFill>
            <a:schemeClr val="accent3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300" b="1" dirty="0" smtClean="0">
                <a:solidFill>
                  <a:schemeClr val="bg1"/>
                </a:solidFill>
                <a:cs typeface="Arial"/>
              </a:rPr>
              <a:t>DARK BLUE</a:t>
            </a:r>
          </a:p>
          <a:p>
            <a:r>
              <a:rPr lang="en-US" dirty="0" smtClean="0">
                <a:solidFill>
                  <a:schemeClr val="bg1"/>
                </a:solidFill>
                <a:cs typeface="Arial"/>
              </a:rPr>
              <a:t>(0, 50, 100)</a:t>
            </a:r>
            <a:endParaRPr lang="en-US" dirty="0">
              <a:solidFill>
                <a:schemeClr val="bg1"/>
              </a:solidFill>
              <a:cs typeface="Arial"/>
            </a:endParaRPr>
          </a:p>
          <a:p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/>
            </a:endParaRPr>
          </a:p>
        </p:txBody>
      </p:sp>
      <p:sp>
        <p:nvSpPr>
          <p:cNvPr id="11" name="Rechteck 34"/>
          <p:cNvSpPr/>
          <p:nvPr/>
        </p:nvSpPr>
        <p:spPr bwMode="auto">
          <a:xfrm>
            <a:off x="2546994" y="2639462"/>
            <a:ext cx="2101083" cy="1182096"/>
          </a:xfrm>
          <a:prstGeom prst="rect">
            <a:avLst/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300" b="1" dirty="0" smtClean="0">
                <a:solidFill>
                  <a:schemeClr val="bg1"/>
                </a:solidFill>
                <a:cs typeface="Arial"/>
              </a:rPr>
              <a:t>BLUE</a:t>
            </a:r>
            <a:endParaRPr lang="en-US" sz="2300" b="1" dirty="0">
              <a:solidFill>
                <a:schemeClr val="bg1"/>
              </a:solidFill>
              <a:cs typeface="Arial"/>
            </a:endParaRPr>
          </a:p>
          <a:p>
            <a:r>
              <a:rPr lang="en-US" dirty="0" smtClean="0">
                <a:solidFill>
                  <a:schemeClr val="bg1"/>
                </a:solidFill>
                <a:cs typeface="Arial"/>
              </a:rPr>
              <a:t>(0, 100, 200)</a:t>
            </a:r>
            <a:endParaRPr lang="en-US" dirty="0">
              <a:solidFill>
                <a:schemeClr val="bg1"/>
              </a:solidFill>
              <a:cs typeface="Arial"/>
            </a:endParaRPr>
          </a:p>
          <a:p>
            <a:endParaRPr lang="en-US" sz="1800" b="1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Rechteck 34"/>
          <p:cNvSpPr/>
          <p:nvPr/>
        </p:nvSpPr>
        <p:spPr bwMode="auto">
          <a:xfrm>
            <a:off x="408556" y="3846958"/>
            <a:ext cx="2101083" cy="1182096"/>
          </a:xfrm>
          <a:prstGeom prst="rect">
            <a:avLst/>
          </a:prstGeom>
          <a:solidFill>
            <a:schemeClr val="accent4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300" b="1" dirty="0" smtClean="0">
                <a:solidFill>
                  <a:schemeClr val="bg1"/>
                </a:solidFill>
                <a:cs typeface="Arial"/>
              </a:rPr>
              <a:t>GREEN</a:t>
            </a:r>
          </a:p>
          <a:p>
            <a:r>
              <a:rPr lang="en-US" dirty="0" smtClean="0">
                <a:solidFill>
                  <a:schemeClr val="bg1"/>
                </a:solidFill>
                <a:cs typeface="Arial"/>
              </a:rPr>
              <a:t>(79, 124, 28)</a:t>
            </a:r>
          </a:p>
        </p:txBody>
      </p:sp>
      <p:sp>
        <p:nvSpPr>
          <p:cNvPr id="13" name="Rechteck 34"/>
          <p:cNvSpPr/>
          <p:nvPr/>
        </p:nvSpPr>
        <p:spPr bwMode="auto">
          <a:xfrm>
            <a:off x="6811473" y="1296040"/>
            <a:ext cx="2101083" cy="311780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endParaRPr lang="en-US" dirty="0" smtClean="0">
              <a:cs typeface="Arial"/>
            </a:endParaRPr>
          </a:p>
        </p:txBody>
      </p:sp>
      <p:sp>
        <p:nvSpPr>
          <p:cNvPr id="14" name="Rechteck 34"/>
          <p:cNvSpPr/>
          <p:nvPr/>
        </p:nvSpPr>
        <p:spPr bwMode="auto">
          <a:xfrm>
            <a:off x="2530742" y="1290044"/>
            <a:ext cx="4235425" cy="311780"/>
          </a:xfrm>
          <a:prstGeom prst="rect">
            <a:avLst/>
          </a:prstGeom>
          <a:solidFill>
            <a:schemeClr val="accent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endParaRPr lang="en-US" sz="1800" b="1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6" name="Rechteck 34"/>
          <p:cNvSpPr/>
          <p:nvPr/>
        </p:nvSpPr>
        <p:spPr bwMode="auto">
          <a:xfrm>
            <a:off x="387994" y="1296043"/>
            <a:ext cx="2101083" cy="311780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</a:bodyPr>
          <a:lstStyle/>
          <a:p>
            <a:endParaRPr lang="en-US" sz="1800" b="1" dirty="0" smtClean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27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Page title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de-DE" dirty="0" smtClean="0"/>
              <a:t>Bullet Point</a:t>
            </a:r>
            <a:r>
              <a:rPr lang="de-DE" dirty="0"/>
              <a:t> </a:t>
            </a:r>
            <a:r>
              <a:rPr lang="de-DE" dirty="0" smtClean="0"/>
              <a:t>1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de-DE" sz="1800" b="0" dirty="0" smtClean="0"/>
              <a:t>Description </a:t>
            </a:r>
            <a:r>
              <a:rPr lang="de-DE" sz="1800" b="0" dirty="0" err="1" smtClean="0"/>
              <a:t>text</a:t>
            </a:r>
            <a:r>
              <a:rPr lang="de-DE" sz="1800" b="0" dirty="0" smtClean="0"/>
              <a:t> </a:t>
            </a:r>
            <a:r>
              <a:rPr lang="de-DE" sz="1800" b="0" dirty="0" err="1" smtClean="0"/>
              <a:t>here</a:t>
            </a:r>
            <a:endParaRPr lang="de-DE" sz="1800" b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Bullet Point </a:t>
            </a:r>
            <a:r>
              <a:rPr lang="de-DE" dirty="0" smtClean="0"/>
              <a:t>2</a:t>
            </a:r>
            <a:endParaRPr lang="de-DE" dirty="0"/>
          </a:p>
          <a:p>
            <a:r>
              <a:rPr lang="de-DE" b="0" dirty="0"/>
              <a:t>Description </a:t>
            </a:r>
            <a:r>
              <a:rPr lang="de-DE" b="0" dirty="0" err="1"/>
              <a:t>text</a:t>
            </a:r>
            <a:r>
              <a:rPr lang="de-DE" b="0" dirty="0"/>
              <a:t> </a:t>
            </a:r>
            <a:r>
              <a:rPr lang="de-DE" b="0" dirty="0" err="1"/>
              <a:t>here</a:t>
            </a:r>
            <a:endParaRPr lang="de-DE" b="0" dirty="0"/>
          </a:p>
          <a:p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Bullet Point </a:t>
            </a:r>
            <a:r>
              <a:rPr lang="de-DE" dirty="0" smtClean="0"/>
              <a:t>3</a:t>
            </a:r>
            <a:endParaRPr lang="de-DE" dirty="0"/>
          </a:p>
          <a:p>
            <a:r>
              <a:rPr lang="de-DE" b="0" dirty="0"/>
              <a:t>Description </a:t>
            </a:r>
            <a:r>
              <a:rPr lang="de-DE" b="0" dirty="0" err="1"/>
              <a:t>text</a:t>
            </a:r>
            <a:r>
              <a:rPr lang="de-DE" b="0" dirty="0"/>
              <a:t> </a:t>
            </a:r>
            <a:r>
              <a:rPr lang="de-DE" b="0" dirty="0" err="1"/>
              <a:t>here</a:t>
            </a:r>
            <a:endParaRPr lang="de-DE" b="0" dirty="0"/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8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Page title here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Bullet Point 1</a:t>
            </a:r>
          </a:p>
          <a:p>
            <a:r>
              <a:rPr lang="de-DE" b="0" dirty="0"/>
              <a:t>Description </a:t>
            </a:r>
            <a:r>
              <a:rPr lang="de-DE" b="0" dirty="0" err="1"/>
              <a:t>text</a:t>
            </a:r>
            <a:r>
              <a:rPr lang="de-DE" b="0" dirty="0"/>
              <a:t> </a:t>
            </a:r>
            <a:r>
              <a:rPr lang="de-DE" b="0" dirty="0" err="1"/>
              <a:t>here</a:t>
            </a:r>
            <a:endParaRPr lang="de-DE" b="0" dirty="0"/>
          </a:p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Bullet Point </a:t>
            </a:r>
            <a:r>
              <a:rPr lang="de-DE" dirty="0" smtClean="0"/>
              <a:t>2</a:t>
            </a:r>
            <a:endParaRPr lang="de-DE" dirty="0"/>
          </a:p>
          <a:p>
            <a:r>
              <a:rPr lang="de-DE" b="0" dirty="0"/>
              <a:t>Description </a:t>
            </a:r>
            <a:r>
              <a:rPr lang="de-DE" b="0" dirty="0" err="1"/>
              <a:t>text</a:t>
            </a:r>
            <a:r>
              <a:rPr lang="de-DE" b="0" dirty="0"/>
              <a:t> </a:t>
            </a:r>
            <a:r>
              <a:rPr lang="de-DE" b="0" dirty="0" err="1"/>
              <a:t>here</a:t>
            </a:r>
            <a:endParaRPr lang="de-DE" b="0" dirty="0"/>
          </a:p>
          <a:p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Bullet Point </a:t>
            </a:r>
            <a:r>
              <a:rPr lang="de-DE" dirty="0" smtClean="0"/>
              <a:t>3</a:t>
            </a:r>
            <a:endParaRPr lang="de-DE" dirty="0"/>
          </a:p>
          <a:p>
            <a:r>
              <a:rPr lang="de-DE" b="0" dirty="0"/>
              <a:t>Description </a:t>
            </a:r>
            <a:r>
              <a:rPr lang="de-DE" b="0" dirty="0" err="1"/>
              <a:t>text</a:t>
            </a:r>
            <a:r>
              <a:rPr lang="de-DE" b="0" dirty="0"/>
              <a:t> </a:t>
            </a:r>
            <a:r>
              <a:rPr lang="de-DE" b="0" dirty="0" err="1"/>
              <a:t>here</a:t>
            </a:r>
            <a:endParaRPr lang="de-DE" b="0" dirty="0"/>
          </a:p>
          <a:p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dirty="0"/>
              <a:t>Bullet Point </a:t>
            </a:r>
            <a:r>
              <a:rPr lang="de-DE" dirty="0" smtClean="0"/>
              <a:t>4</a:t>
            </a:r>
            <a:endParaRPr lang="de-DE" dirty="0"/>
          </a:p>
          <a:p>
            <a:r>
              <a:rPr lang="de-DE" b="0" dirty="0"/>
              <a:t>Description </a:t>
            </a:r>
            <a:r>
              <a:rPr lang="de-DE" b="0" dirty="0" err="1"/>
              <a:t>text</a:t>
            </a:r>
            <a:r>
              <a:rPr lang="de-DE" b="0" dirty="0"/>
              <a:t> </a:t>
            </a:r>
            <a:r>
              <a:rPr lang="de-DE" b="0" dirty="0" err="1"/>
              <a:t>here</a:t>
            </a:r>
            <a:endParaRPr lang="de-DE" b="0" dirty="0"/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2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4" y="440123"/>
            <a:ext cx="11233678" cy="4786698"/>
          </a:xfrm>
          <a:prstGeom prst="rect">
            <a:avLst/>
          </a:prstGeom>
        </p:spPr>
      </p:pic>
      <p:sp>
        <p:nvSpPr>
          <p:cNvPr id="14" name="Titel 5"/>
          <p:cNvSpPr txBox="1">
            <a:spLocks/>
          </p:cNvSpPr>
          <p:nvPr/>
        </p:nvSpPr>
        <p:spPr bwMode="gray">
          <a:xfrm>
            <a:off x="349208" y="5441495"/>
            <a:ext cx="11493584" cy="713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dirty="0" err="1" smtClean="0"/>
              <a:t>Handmade</a:t>
            </a:r>
            <a:r>
              <a:rPr lang="de-DE" sz="4000" dirty="0" smtClean="0"/>
              <a:t> </a:t>
            </a:r>
            <a:r>
              <a:rPr lang="de-DE" sz="4000" dirty="0" err="1" smtClean="0"/>
              <a:t>stories</a:t>
            </a:r>
            <a:r>
              <a:rPr lang="de-DE" sz="4000" dirty="0" smtClean="0"/>
              <a:t> – </a:t>
            </a:r>
            <a:r>
              <a:rPr lang="de-DE" sz="4000" dirty="0" err="1" smtClean="0"/>
              <a:t>true</a:t>
            </a:r>
            <a:r>
              <a:rPr lang="de-DE" sz="4000" dirty="0" smtClean="0"/>
              <a:t> </a:t>
            </a:r>
            <a:r>
              <a:rPr lang="de-DE" sz="4000" dirty="0" err="1" smtClean="0"/>
              <a:t>engagement</a:t>
            </a:r>
            <a:r>
              <a:rPr lang="de-DE" sz="4000" dirty="0" smtClean="0"/>
              <a:t>.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6174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55456" y="1397674"/>
            <a:ext cx="75136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It‘s</a:t>
            </a:r>
            <a:r>
              <a:rPr lang="de-DE" sz="48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800" b="1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about</a:t>
            </a:r>
            <a:r>
              <a:rPr lang="de-DE" sz="48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rhythm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b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Dare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to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write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big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from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time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to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time. </a:t>
            </a:r>
            <a:b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And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see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how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cool </a:t>
            </a:r>
            <a:b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white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on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black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can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be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58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And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bold</a:t>
            </a: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graphics</a:t>
            </a:r>
            <a:endParaRPr lang="de-DE" sz="4800" b="1" kern="0" dirty="0" smtClea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985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588473" y="5159748"/>
            <a:ext cx="11050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2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Use</a:t>
            </a:r>
            <a:r>
              <a:rPr lang="de-DE" sz="42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2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white</a:t>
            </a:r>
            <a:r>
              <a:rPr lang="de-DE" sz="42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2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outlines</a:t>
            </a:r>
            <a:r>
              <a:rPr lang="de-DE" sz="42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on </a:t>
            </a:r>
            <a:r>
              <a:rPr lang="de-DE" sz="42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black</a:t>
            </a:r>
            <a:r>
              <a:rPr lang="de-DE" sz="42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2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as</a:t>
            </a:r>
            <a:r>
              <a:rPr lang="de-DE" sz="42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4200" b="1" kern="0" dirty="0" err="1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default</a:t>
            </a:r>
            <a:r>
              <a:rPr lang="de-DE" sz="42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...</a:t>
            </a:r>
          </a:p>
        </p:txBody>
      </p:sp>
      <p:pic>
        <p:nvPicPr>
          <p:cNvPr id="4" name="Bild 3" descr="graphic_2016_example_black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6" y="915179"/>
            <a:ext cx="11104218" cy="370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1"/>
          <p:cNvSpPr txBox="1"/>
          <p:nvPr/>
        </p:nvSpPr>
        <p:spPr>
          <a:xfrm>
            <a:off x="1379651" y="3895870"/>
            <a:ext cx="2865866" cy="1115803"/>
          </a:xfrm>
          <a:prstGeom prst="rect">
            <a:avLst/>
          </a:prstGeom>
          <a:noFill/>
        </p:spPr>
        <p:txBody>
          <a:bodyPr wrap="square" lIns="0" tIns="14400" rIns="121837" bIns="60917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>
                <a:tab pos="7199111" algn="r"/>
              </a:tabLst>
            </a:pPr>
            <a:r>
              <a:rPr lang="en-US" sz="19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shoppers considered 2 or more phone models</a:t>
            </a:r>
            <a:endParaRPr lang="en-US" sz="1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23"/>
          <p:cNvCxnSpPr/>
          <p:nvPr/>
        </p:nvCxnSpPr>
        <p:spPr bwMode="gray">
          <a:xfrm>
            <a:off x="1391047" y="3836872"/>
            <a:ext cx="2770179" cy="0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1"/>
          <p:cNvSpPr txBox="1"/>
          <p:nvPr/>
        </p:nvSpPr>
        <p:spPr>
          <a:xfrm>
            <a:off x="4703633" y="3895870"/>
            <a:ext cx="2781576" cy="1115803"/>
          </a:xfrm>
          <a:prstGeom prst="rect">
            <a:avLst/>
          </a:prstGeom>
          <a:noFill/>
        </p:spPr>
        <p:txBody>
          <a:bodyPr wrap="square" lIns="0" tIns="14400" rIns="121837" bIns="60917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>
                <a:tab pos="7199111" algn="r"/>
              </a:tabLst>
            </a:pPr>
            <a:r>
              <a:rPr lang="en-US" sz="19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 purchasers considered 2 or more carriers</a:t>
            </a:r>
            <a:endParaRPr lang="en-US" sz="1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" name="Straight Connector 23"/>
          <p:cNvCxnSpPr/>
          <p:nvPr/>
        </p:nvCxnSpPr>
        <p:spPr bwMode="gray">
          <a:xfrm>
            <a:off x="4715030" y="3836872"/>
            <a:ext cx="2770179" cy="0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1"/>
          <p:cNvSpPr txBox="1"/>
          <p:nvPr/>
        </p:nvSpPr>
        <p:spPr>
          <a:xfrm>
            <a:off x="7989818" y="3895870"/>
            <a:ext cx="2781576" cy="773543"/>
          </a:xfrm>
          <a:prstGeom prst="rect">
            <a:avLst/>
          </a:prstGeom>
          <a:noFill/>
        </p:spPr>
        <p:txBody>
          <a:bodyPr wrap="square" lIns="0" tIns="14400" rIns="121837" bIns="60917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>
                <a:tab pos="7199111" algn="r"/>
              </a:tabLst>
            </a:pPr>
            <a:r>
              <a:rPr lang="en-US" sz="19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switch carriers when purchasing</a:t>
            </a:r>
            <a:endParaRPr lang="en-US" sz="19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Connector 23"/>
          <p:cNvCxnSpPr/>
          <p:nvPr/>
        </p:nvCxnSpPr>
        <p:spPr bwMode="gray">
          <a:xfrm>
            <a:off x="8001214" y="3836872"/>
            <a:ext cx="2770179" cy="0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1"/>
          <p:cNvSpPr txBox="1"/>
          <p:nvPr/>
        </p:nvSpPr>
        <p:spPr>
          <a:xfrm>
            <a:off x="1379651" y="4993069"/>
            <a:ext cx="2865866" cy="305188"/>
          </a:xfrm>
          <a:prstGeom prst="rect">
            <a:avLst/>
          </a:prstGeom>
          <a:noFill/>
        </p:spPr>
        <p:txBody>
          <a:bodyPr wrap="square" lIns="0" tIns="14400" rIns="121837" bIns="60917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>
                <a:tab pos="7199111" algn="r"/>
              </a:tabLst>
            </a:pPr>
            <a:r>
              <a:rPr lang="en-US" sz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-99% vs. 2011</a:t>
            </a:r>
            <a:endParaRPr lang="en-US" sz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41"/>
          <p:cNvSpPr txBox="1"/>
          <p:nvPr/>
        </p:nvSpPr>
        <p:spPr>
          <a:xfrm>
            <a:off x="4703633" y="4993069"/>
            <a:ext cx="2865866" cy="305188"/>
          </a:xfrm>
          <a:prstGeom prst="rect">
            <a:avLst/>
          </a:prstGeom>
          <a:noFill/>
        </p:spPr>
        <p:txBody>
          <a:bodyPr wrap="square" lIns="0" tIns="14400" rIns="121837" bIns="60917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>
                <a:tab pos="7199111" algn="r"/>
              </a:tabLst>
            </a:pPr>
            <a:r>
              <a:rPr lang="en-US" sz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+134% vs. 2011</a:t>
            </a:r>
            <a:endParaRPr lang="en-US" sz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7997577" y="4993069"/>
            <a:ext cx="2865866" cy="305188"/>
          </a:xfrm>
          <a:prstGeom prst="rect">
            <a:avLst/>
          </a:prstGeom>
          <a:noFill/>
        </p:spPr>
        <p:txBody>
          <a:bodyPr wrap="square" lIns="0" tIns="14400" rIns="121837" bIns="60917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>
                <a:tab pos="7199111" algn="r"/>
              </a:tabLst>
            </a:pPr>
            <a:r>
              <a:rPr lang="en-US" sz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+39% vs. 2011</a:t>
            </a:r>
            <a:endParaRPr lang="en-US" sz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714374746"/>
              </p:ext>
            </p:extLst>
          </p:nvPr>
        </p:nvGraphicFramePr>
        <p:xfrm>
          <a:off x="1377553" y="1055297"/>
          <a:ext cx="2724136" cy="2697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Diagramm 13"/>
          <p:cNvGraphicFramePr/>
          <p:nvPr>
            <p:extLst>
              <p:ext uri="{D42A27DB-BD31-4B8C-83A1-F6EECF244321}">
                <p14:modId xmlns:p14="http://schemas.microsoft.com/office/powerpoint/2010/main" val="836721922"/>
              </p:ext>
            </p:extLst>
          </p:nvPr>
        </p:nvGraphicFramePr>
        <p:xfrm>
          <a:off x="4721789" y="1055297"/>
          <a:ext cx="2724136" cy="2697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Diagramm 14"/>
          <p:cNvGraphicFramePr/>
          <p:nvPr>
            <p:extLst>
              <p:ext uri="{D42A27DB-BD31-4B8C-83A1-F6EECF244321}">
                <p14:modId xmlns:p14="http://schemas.microsoft.com/office/powerpoint/2010/main" val="3181479867"/>
              </p:ext>
            </p:extLst>
          </p:nvPr>
        </p:nvGraphicFramePr>
        <p:xfrm>
          <a:off x="8028226" y="1055297"/>
          <a:ext cx="2724136" cy="2697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41"/>
          <p:cNvSpPr txBox="1"/>
          <p:nvPr/>
        </p:nvSpPr>
        <p:spPr>
          <a:xfrm>
            <a:off x="2222552" y="2066779"/>
            <a:ext cx="1222207" cy="665461"/>
          </a:xfrm>
          <a:prstGeom prst="rect">
            <a:avLst/>
          </a:prstGeom>
          <a:noFill/>
        </p:spPr>
        <p:txBody>
          <a:bodyPr wrap="square" lIns="0" tIns="14400" rIns="121837" bIns="60917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>
                <a:tab pos="7199111" algn="r"/>
              </a:tabLst>
            </a:pPr>
            <a:r>
              <a:rPr lang="en-US" sz="32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66%</a:t>
            </a:r>
            <a:endParaRPr lang="en-US" sz="3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extBox 41"/>
          <p:cNvSpPr txBox="1"/>
          <p:nvPr/>
        </p:nvSpPr>
        <p:spPr>
          <a:xfrm>
            <a:off x="5566788" y="2066779"/>
            <a:ext cx="1222207" cy="665461"/>
          </a:xfrm>
          <a:prstGeom prst="rect">
            <a:avLst/>
          </a:prstGeom>
          <a:noFill/>
        </p:spPr>
        <p:txBody>
          <a:bodyPr wrap="square" lIns="0" tIns="14400" rIns="121837" bIns="60917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>
                <a:tab pos="7199111" algn="r"/>
              </a:tabLst>
            </a:pPr>
            <a:r>
              <a:rPr lang="en-US" sz="32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47%</a:t>
            </a:r>
            <a:endParaRPr lang="en-US" sz="3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8874864" y="2066779"/>
            <a:ext cx="1222207" cy="665461"/>
          </a:xfrm>
          <a:prstGeom prst="rect">
            <a:avLst/>
          </a:prstGeom>
          <a:noFill/>
        </p:spPr>
        <p:txBody>
          <a:bodyPr wrap="square" lIns="0" tIns="14400" rIns="121837" bIns="60917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>
                <a:tab pos="7199111" algn="r"/>
              </a:tabLst>
            </a:pPr>
            <a:r>
              <a:rPr lang="en-US" sz="3200" b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30%</a:t>
            </a:r>
            <a:endParaRPr lang="en-US" sz="3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7258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59094" y="2747795"/>
            <a:ext cx="7512337" cy="1008000"/>
          </a:xfrm>
        </p:spPr>
        <p:txBody>
          <a:bodyPr/>
          <a:lstStyle/>
          <a:p>
            <a:r>
              <a:rPr lang="de-DE" sz="5500" dirty="0" smtClean="0"/>
              <a:t>SAP HYBRIS </a:t>
            </a:r>
            <a:br>
              <a:rPr lang="de-DE" sz="5500" dirty="0" smtClean="0"/>
            </a:br>
            <a:r>
              <a:rPr lang="de-DE" sz="5500" dirty="0" smtClean="0"/>
              <a:t>STAGE TEMPLATE</a:t>
            </a:r>
            <a:endParaRPr lang="de-DE" sz="5500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presenting</a:t>
            </a:r>
            <a:r>
              <a:rPr lang="de-DE" dirty="0" smtClean="0"/>
              <a:t> on </a:t>
            </a:r>
            <a:r>
              <a:rPr lang="de-DE" dirty="0" err="1" smtClean="0"/>
              <a:t>stage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80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graphic_2016_example_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8" y="1406019"/>
            <a:ext cx="11086002" cy="36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? Try </a:t>
            </a:r>
            <a:r>
              <a:rPr lang="de-DE" dirty="0" err="1" smtClean="0"/>
              <a:t>this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7" name="TextBox 12"/>
          <p:cNvSpPr txBox="1"/>
          <p:nvPr/>
        </p:nvSpPr>
        <p:spPr bwMode="gray">
          <a:xfrm>
            <a:off x="256660" y="1635462"/>
            <a:ext cx="3458796" cy="6488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6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ONE CEC</a:t>
            </a:r>
            <a:endParaRPr lang="en-US" sz="4600" b="1" kern="0" dirty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Box 12"/>
          <p:cNvSpPr txBox="1"/>
          <p:nvPr/>
        </p:nvSpPr>
        <p:spPr bwMode="gray">
          <a:xfrm>
            <a:off x="4224396" y="1635462"/>
            <a:ext cx="3458796" cy="6488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6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CULTURE</a:t>
            </a:r>
            <a:endParaRPr lang="en-US" sz="4600" b="1" kern="0" dirty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9" name="Straight Connector 11"/>
          <p:cNvCxnSpPr/>
          <p:nvPr/>
        </p:nvCxnSpPr>
        <p:spPr bwMode="gray">
          <a:xfrm flipH="1">
            <a:off x="4256679" y="2420744"/>
            <a:ext cx="3394231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12"/>
          <p:cNvSpPr txBox="1"/>
          <p:nvPr/>
        </p:nvSpPr>
        <p:spPr bwMode="gray">
          <a:xfrm>
            <a:off x="8177286" y="1635462"/>
            <a:ext cx="3458796" cy="6488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6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OUTCOME</a:t>
            </a:r>
            <a:endParaRPr lang="en-US" sz="4600" b="1" kern="0" dirty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1" name="Straight Connector 11"/>
          <p:cNvCxnSpPr/>
          <p:nvPr/>
        </p:nvCxnSpPr>
        <p:spPr bwMode="gray">
          <a:xfrm flipH="1">
            <a:off x="8177286" y="2420744"/>
            <a:ext cx="3394231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256660" y="2420744"/>
            <a:ext cx="3394231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 bwMode="gray">
          <a:xfrm>
            <a:off x="256660" y="2599241"/>
            <a:ext cx="3473348" cy="79124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One CEC Leadership Team</a:t>
            </a: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2"/>
          <p:cNvSpPr txBox="1"/>
          <p:nvPr/>
        </p:nvSpPr>
        <p:spPr bwMode="gray">
          <a:xfrm>
            <a:off x="4256679" y="2599241"/>
            <a:ext cx="3473348" cy="182998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Communicate,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colla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-borate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, transparent, inquisitive, critical thinker.  Lead with intent and purpose</a:t>
            </a:r>
          </a:p>
        </p:txBody>
      </p:sp>
      <p:sp>
        <p:nvSpPr>
          <p:cNvPr id="16" name="TextBox 12"/>
          <p:cNvSpPr txBox="1"/>
          <p:nvPr/>
        </p:nvSpPr>
        <p:spPr bwMode="gray">
          <a:xfrm>
            <a:off x="8177286" y="2599241"/>
            <a:ext cx="3473348" cy="236757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Areas of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focus:</a:t>
            </a: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34000" indent="-234000"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Wingdings" charset="2"/>
              <a:buChar char="§"/>
            </a:pP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Team Structure &amp; Operating Plan</a:t>
            </a:r>
          </a:p>
          <a:p>
            <a:pPr marL="234000" indent="-234000"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Wingdings" charset="2"/>
              <a:buChar char="§"/>
            </a:pP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Enablement Toolkits</a:t>
            </a:r>
          </a:p>
          <a:p>
            <a:pPr marL="234000" indent="-234000"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Wingdings" charset="2"/>
              <a:buChar char="§"/>
            </a:pP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Prioritize Development Plan	</a:t>
            </a:r>
          </a:p>
        </p:txBody>
      </p:sp>
    </p:spTree>
    <p:extLst>
      <p:ext uri="{BB962C8B-B14F-4D97-AF65-F5344CB8AC3E}">
        <p14:creationId xmlns:p14="http://schemas.microsoft.com/office/powerpoint/2010/main" val="29298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Sorted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endParaRPr lang="de-DE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gray">
          <a:xfrm>
            <a:off x="259820" y="2116119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0" dirty="0" smtClean="0">
                <a:solidFill>
                  <a:srgbClr val="FFFFFF"/>
                </a:solidFill>
              </a:rPr>
              <a:t>Create Contacts</a:t>
            </a:r>
            <a:endParaRPr lang="en-US" b="0" dirty="0">
              <a:solidFill>
                <a:srgbClr val="FFFFFF"/>
              </a:solidFill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256599" y="1996363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 txBox="1">
            <a:spLocks/>
          </p:cNvSpPr>
          <p:nvPr/>
        </p:nvSpPr>
        <p:spPr bwMode="gray">
          <a:xfrm>
            <a:off x="3160951" y="2116119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FFFFF"/>
                </a:solidFill>
              </a:rPr>
              <a:t>Request Knowledge Transfer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3157730" y="1996363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 txBox="1">
            <a:spLocks/>
          </p:cNvSpPr>
          <p:nvPr/>
        </p:nvSpPr>
        <p:spPr bwMode="gray">
          <a:xfrm>
            <a:off x="6069873" y="2116119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FFFFF"/>
                </a:solidFill>
              </a:rPr>
              <a:t>Share Your Knowledge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2" name="Gerade Verbindung 21"/>
          <p:cNvCxnSpPr/>
          <p:nvPr/>
        </p:nvCxnSpPr>
        <p:spPr>
          <a:xfrm>
            <a:off x="6066652" y="1996363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 txBox="1">
            <a:spLocks/>
          </p:cNvSpPr>
          <p:nvPr/>
        </p:nvSpPr>
        <p:spPr bwMode="gray">
          <a:xfrm>
            <a:off x="8971004" y="2116119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FFFFF"/>
                </a:solidFill>
              </a:rPr>
              <a:t>Forward the Mind Set to Others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4" name="Gerade Verbindung 23"/>
          <p:cNvCxnSpPr/>
          <p:nvPr/>
        </p:nvCxnSpPr>
        <p:spPr>
          <a:xfrm>
            <a:off x="8967783" y="1996363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 txBox="1">
            <a:spLocks/>
          </p:cNvSpPr>
          <p:nvPr/>
        </p:nvSpPr>
        <p:spPr bwMode="gray">
          <a:xfrm>
            <a:off x="271181" y="1079890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1.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 bwMode="gray">
          <a:xfrm>
            <a:off x="3169091" y="1079890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2.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 bwMode="gray">
          <a:xfrm>
            <a:off x="6078014" y="1079890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3.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 bwMode="gray">
          <a:xfrm>
            <a:off x="8986936" y="1079890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4.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29" name="Text Placeholder 2"/>
          <p:cNvSpPr txBox="1">
            <a:spLocks/>
          </p:cNvSpPr>
          <p:nvPr/>
        </p:nvSpPr>
        <p:spPr bwMode="gray">
          <a:xfrm>
            <a:off x="259820" y="4510895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0" dirty="0">
                <a:solidFill>
                  <a:srgbClr val="FFFFFF"/>
                </a:solidFill>
              </a:rPr>
              <a:t>Request Knowledge Transfer</a:t>
            </a:r>
          </a:p>
        </p:txBody>
      </p:sp>
      <p:cxnSp>
        <p:nvCxnSpPr>
          <p:cNvPr id="30" name="Gerade Verbindung 29"/>
          <p:cNvCxnSpPr/>
          <p:nvPr/>
        </p:nvCxnSpPr>
        <p:spPr>
          <a:xfrm>
            <a:off x="256599" y="4391139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/>
          <p:cNvSpPr txBox="1">
            <a:spLocks/>
          </p:cNvSpPr>
          <p:nvPr/>
        </p:nvSpPr>
        <p:spPr bwMode="gray">
          <a:xfrm>
            <a:off x="3160951" y="4510895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Share Your Knowledge</a:t>
            </a:r>
          </a:p>
        </p:txBody>
      </p:sp>
      <p:cxnSp>
        <p:nvCxnSpPr>
          <p:cNvPr id="32" name="Gerade Verbindung 31"/>
          <p:cNvCxnSpPr/>
          <p:nvPr/>
        </p:nvCxnSpPr>
        <p:spPr>
          <a:xfrm>
            <a:off x="3157730" y="4391139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 txBox="1">
            <a:spLocks/>
          </p:cNvSpPr>
          <p:nvPr/>
        </p:nvSpPr>
        <p:spPr bwMode="gray">
          <a:xfrm>
            <a:off x="6069873" y="4510895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Forward the Mind Set to Others</a:t>
            </a:r>
          </a:p>
        </p:txBody>
      </p:sp>
      <p:cxnSp>
        <p:nvCxnSpPr>
          <p:cNvPr id="34" name="Gerade Verbindung 33"/>
          <p:cNvCxnSpPr/>
          <p:nvPr/>
        </p:nvCxnSpPr>
        <p:spPr>
          <a:xfrm>
            <a:off x="6066652" y="4391139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/>
          <p:cNvSpPr txBox="1">
            <a:spLocks/>
          </p:cNvSpPr>
          <p:nvPr/>
        </p:nvSpPr>
        <p:spPr bwMode="gray">
          <a:xfrm>
            <a:off x="8971004" y="4510895"/>
            <a:ext cx="2357932" cy="1243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FFFFF"/>
                </a:solidFill>
              </a:rPr>
              <a:t>Create Contacts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36" name="Gerade Verbindung 35"/>
          <p:cNvCxnSpPr/>
          <p:nvPr/>
        </p:nvCxnSpPr>
        <p:spPr>
          <a:xfrm>
            <a:off x="8967783" y="4391139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/>
          <p:cNvSpPr txBox="1">
            <a:spLocks/>
          </p:cNvSpPr>
          <p:nvPr/>
        </p:nvSpPr>
        <p:spPr bwMode="gray">
          <a:xfrm>
            <a:off x="271181" y="3474666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5.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 bwMode="gray">
          <a:xfrm>
            <a:off x="3169091" y="3474666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6.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gray">
          <a:xfrm>
            <a:off x="6078014" y="3474666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7.</a:t>
            </a:r>
            <a:endParaRPr lang="en-US" sz="7200" b="1" dirty="0">
              <a:solidFill>
                <a:schemeClr val="accent1"/>
              </a:solidFill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gray">
          <a:xfrm>
            <a:off x="8986936" y="3474666"/>
            <a:ext cx="1505004" cy="11806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 smtClean="0">
                <a:solidFill>
                  <a:schemeClr val="accent1"/>
                </a:solidFill>
              </a:rPr>
              <a:t>8.</a:t>
            </a:r>
            <a:endParaRPr lang="en-US" sz="7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56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59095" y="284721"/>
            <a:ext cx="11163700" cy="756000"/>
          </a:xfrm>
        </p:spPr>
        <p:txBody>
          <a:bodyPr/>
          <a:lstStyle/>
          <a:p>
            <a:r>
              <a:rPr lang="en-US" altLang="zh-CN" dirty="0">
                <a:latin typeface="Arial" pitchFamily="34" charset="0"/>
                <a:ea typeface="微软雅黑" pitchFamily="34" charset="-122"/>
                <a:cs typeface="Arial" pitchFamily="34" charset="0"/>
              </a:rPr>
              <a:t>SAP </a:t>
            </a:r>
            <a:r>
              <a:rPr lang="en-US" altLang="zh-CN" dirty="0" err="1">
                <a:latin typeface="Arial" pitchFamily="34" charset="0"/>
                <a:ea typeface="微软雅黑" pitchFamily="34" charset="-122"/>
                <a:cs typeface="Arial" pitchFamily="34" charset="0"/>
              </a:rPr>
              <a:t>Hybris</a:t>
            </a:r>
            <a:r>
              <a:rPr lang="en-US" altLang="zh-CN" dirty="0">
                <a:latin typeface="Arial" pitchFamily="34" charset="0"/>
                <a:ea typeface="微软雅黑" pitchFamily="34" charset="-122"/>
                <a:cs typeface="Arial" pitchFamily="34" charset="0"/>
              </a:rPr>
              <a:t> t</a:t>
            </a:r>
            <a:r>
              <a:rPr lang="en-US" altLang="zh-CN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o power the Future of </a:t>
            </a:r>
            <a:r>
              <a:rPr lang="en-US" altLang="zh-CN" dirty="0">
                <a:latin typeface="Arial" pitchFamily="34" charset="0"/>
                <a:ea typeface="微软雅黑" pitchFamily="34" charset="-122"/>
                <a:cs typeface="Arial" pitchFamily="34" charset="0"/>
              </a:rPr>
              <a:t>Customer Experience i</a:t>
            </a:r>
            <a:r>
              <a:rPr lang="en-US" altLang="zh-CN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n </a:t>
            </a:r>
            <a:r>
              <a:rPr lang="en-US" altLang="zh-CN" dirty="0">
                <a:latin typeface="Arial" pitchFamily="34" charset="0"/>
                <a:ea typeface="微软雅黑" pitchFamily="34" charset="-122"/>
                <a:cs typeface="Arial" pitchFamily="34" charset="0"/>
              </a:rPr>
              <a:t>China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/>
          </p:nvPr>
        </p:nvSpPr>
        <p:spPr>
          <a:xfrm>
            <a:off x="242628" y="2420346"/>
            <a:ext cx="3643088" cy="156956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 smtClean="0">
                <a:cs typeface="Arial"/>
              </a:rPr>
              <a:t>On </a:t>
            </a:r>
            <a:r>
              <a:rPr lang="en-US" sz="2000" dirty="0" err="1" smtClean="0">
                <a:cs typeface="Arial"/>
              </a:rPr>
              <a:t>Prem</a:t>
            </a:r>
            <a:r>
              <a:rPr lang="en-US" sz="2000" dirty="0" smtClean="0">
                <a:cs typeface="Arial"/>
              </a:rPr>
              <a:t> and Cloud Solutions</a:t>
            </a:r>
          </a:p>
          <a:p>
            <a:pPr>
              <a:spcAft>
                <a:spcPts val="600"/>
              </a:spcAft>
            </a:pPr>
            <a:r>
              <a:rPr lang="en-US" sz="1700" b="0" dirty="0">
                <a:cs typeface="Arial"/>
              </a:rPr>
              <a:t>Bring best Value for Chinese Customers</a:t>
            </a:r>
            <a:endParaRPr lang="de-DE" sz="1700" b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241740" y="2420346"/>
            <a:ext cx="3643088" cy="156956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 smtClean="0">
                <a:cs typeface="Arial"/>
              </a:rPr>
              <a:t>Execution in Complexities</a:t>
            </a:r>
          </a:p>
          <a:p>
            <a:pPr>
              <a:spcAft>
                <a:spcPts val="600"/>
              </a:spcAft>
            </a:pPr>
            <a:r>
              <a:rPr lang="en-US" sz="1700" b="0" dirty="0">
                <a:cs typeface="Arial"/>
              </a:rPr>
              <a:t>Help Chinese Client to navigate the ever-changing &amp; complex markets</a:t>
            </a:r>
            <a:endParaRPr lang="de-DE" sz="1700" b="0" dirty="0">
              <a:cs typeface="Arial"/>
            </a:endParaRPr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/>
          </p:nvPr>
        </p:nvSpPr>
        <p:spPr>
          <a:xfrm>
            <a:off x="8240852" y="2420346"/>
            <a:ext cx="3643088" cy="156956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cs typeface="Arial"/>
              </a:rPr>
              <a:t>Focus and </a:t>
            </a:r>
            <a:r>
              <a:rPr lang="en-US" sz="2000" dirty="0" smtClean="0">
                <a:cs typeface="Arial"/>
              </a:rPr>
              <a:t>Efficiency</a:t>
            </a:r>
            <a:endParaRPr lang="en-US" sz="2000" dirty="0">
              <a:cs typeface="Arial"/>
            </a:endParaRPr>
          </a:p>
          <a:p>
            <a:pPr>
              <a:spcAft>
                <a:spcPts val="600"/>
              </a:spcAft>
            </a:pPr>
            <a:r>
              <a:rPr lang="en-US" sz="1700" b="0" dirty="0">
                <a:cs typeface="Arial"/>
              </a:rPr>
              <a:t>Ensure Clarity in our solution always relevant to our customer’s Industry &amp; Industries</a:t>
            </a:r>
          </a:p>
          <a:p>
            <a:pPr>
              <a:spcAft>
                <a:spcPts val="600"/>
              </a:spcAft>
            </a:pPr>
            <a:endParaRPr lang="de-DE" sz="1700" b="0" dirty="0">
              <a:cs typeface="Arial"/>
            </a:endParaRPr>
          </a:p>
        </p:txBody>
      </p:sp>
      <p:cxnSp>
        <p:nvCxnSpPr>
          <p:cNvPr id="12" name="Gerade Verbindung 11"/>
          <p:cNvCxnSpPr/>
          <p:nvPr/>
        </p:nvCxnSpPr>
        <p:spPr>
          <a:xfrm>
            <a:off x="241912" y="2304024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4241024" y="2304024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8240136" y="2304024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ung 1"/>
          <p:cNvGrpSpPr/>
          <p:nvPr/>
        </p:nvGrpSpPr>
        <p:grpSpPr>
          <a:xfrm>
            <a:off x="241912" y="4822858"/>
            <a:ext cx="11642028" cy="1685886"/>
            <a:chOff x="241912" y="4621781"/>
            <a:chExt cx="11642028" cy="1685886"/>
          </a:xfrm>
        </p:grpSpPr>
        <p:sp>
          <p:nvSpPr>
            <p:cNvPr id="21" name="Inhaltsplatzhalter 7"/>
            <p:cNvSpPr txBox="1">
              <a:spLocks/>
            </p:cNvSpPr>
            <p:nvPr/>
          </p:nvSpPr>
          <p:spPr bwMode="gray">
            <a:xfrm>
              <a:off x="242628" y="4738103"/>
              <a:ext cx="3643088" cy="156956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accent1"/>
                </a:buClr>
                <a:buSzPct val="80000"/>
                <a:buFontTx/>
                <a:buNone/>
                <a:defRPr sz="2400" b="1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accent1"/>
                </a:buClr>
                <a:buSzPct val="80000"/>
                <a:buFont typeface="Wingdings" pitchFamily="2" charset="2"/>
                <a:buNone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359824" indent="-241294" algn="l" defTabSz="1219170" rtl="0" eaLnBrk="1" latinLnBrk="0" hangingPunct="1">
                <a:spcBef>
                  <a:spcPts val="56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"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596885" indent="-237061" algn="l" defTabSz="1219170" rtl="0" eaLnBrk="1" latinLnBrk="0" hangingPunct="1">
                <a:spcBef>
                  <a:spcPts val="560"/>
                </a:spcBef>
                <a:buClrTx/>
                <a:buSzPct val="100000"/>
                <a:buFont typeface="Arial" pitchFamily="34" charset="0"/>
                <a:buChar char="–"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836063" indent="-239178" algn="l" defTabSz="1219170" rtl="0" eaLnBrk="1" latinLnBrk="0" hangingPunct="1">
                <a:spcBef>
                  <a:spcPts val="336"/>
                </a:spcBef>
                <a:buClrTx/>
                <a:buSzPct val="100000"/>
                <a:buFont typeface="Courier New" pitchFamily="49" charset="0"/>
                <a:buChar char="o"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dirty="0" smtClean="0">
                  <a:cs typeface="Arial"/>
                </a:rPr>
                <a:t>Deliver Value End-to-End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700" b="0" dirty="0">
                  <a:cs typeface="Arial"/>
                </a:rPr>
                <a:t>Simplify end-to-end integration to power the live business of future</a:t>
              </a:r>
            </a:p>
          </p:txBody>
        </p:sp>
        <p:sp>
          <p:nvSpPr>
            <p:cNvPr id="22" name="Inhaltsplatzhalter 8"/>
            <p:cNvSpPr txBox="1">
              <a:spLocks/>
            </p:cNvSpPr>
            <p:nvPr/>
          </p:nvSpPr>
          <p:spPr bwMode="gray">
            <a:xfrm>
              <a:off x="4241740" y="4738103"/>
              <a:ext cx="3643088" cy="156956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accent1"/>
                </a:buClr>
                <a:buSzPct val="80000"/>
                <a:buFontTx/>
                <a:buNone/>
                <a:defRPr sz="2400" b="1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accent1"/>
                </a:buClr>
                <a:buSzPct val="80000"/>
                <a:buFont typeface="Wingdings" pitchFamily="2" charset="2"/>
                <a:buNone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359824" indent="-241294" algn="l" defTabSz="1219170" rtl="0" eaLnBrk="1" latinLnBrk="0" hangingPunct="1">
                <a:spcBef>
                  <a:spcPts val="56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"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596885" indent="-237061" algn="l" defTabSz="1219170" rtl="0" eaLnBrk="1" latinLnBrk="0" hangingPunct="1">
                <a:spcBef>
                  <a:spcPts val="560"/>
                </a:spcBef>
                <a:buClrTx/>
                <a:buSzPct val="100000"/>
                <a:buFont typeface="Arial" pitchFamily="34" charset="0"/>
                <a:buChar char="–"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836063" indent="-239178" algn="l" defTabSz="1219170" rtl="0" eaLnBrk="1" latinLnBrk="0" hangingPunct="1">
                <a:spcBef>
                  <a:spcPts val="336"/>
                </a:spcBef>
                <a:buClrTx/>
                <a:buSzPct val="100000"/>
                <a:buFont typeface="Courier New" pitchFamily="49" charset="0"/>
                <a:buChar char="o"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dirty="0" smtClean="0">
                  <a:cs typeface="Arial"/>
                </a:rPr>
                <a:t>Local Innovations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700" b="0" dirty="0">
                  <a:cs typeface="Arial"/>
                </a:rPr>
                <a:t>Local Innovation &amp; Co-innovation Labs in Shanghai, Chengdu &amp; Beyond</a:t>
              </a:r>
              <a:r>
                <a:rPr lang="is-IS" sz="1700" b="0" dirty="0">
                  <a:cs typeface="Arial"/>
                </a:rPr>
                <a:t>…</a:t>
              </a:r>
              <a:endParaRPr lang="en-US" sz="1700" b="0" dirty="0">
                <a:cs typeface="Arial"/>
              </a:endParaRPr>
            </a:p>
          </p:txBody>
        </p:sp>
        <p:sp>
          <p:nvSpPr>
            <p:cNvPr id="23" name="Inhaltsplatzhalter 9"/>
            <p:cNvSpPr txBox="1">
              <a:spLocks/>
            </p:cNvSpPr>
            <p:nvPr/>
          </p:nvSpPr>
          <p:spPr bwMode="gray">
            <a:xfrm>
              <a:off x="8240852" y="4738103"/>
              <a:ext cx="3643088" cy="156956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accent1"/>
                </a:buClr>
                <a:buSzPct val="80000"/>
                <a:buFontTx/>
                <a:buNone/>
                <a:defRPr sz="2400" b="1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accent1"/>
                </a:buClr>
                <a:buSzPct val="80000"/>
                <a:buFont typeface="Wingdings" pitchFamily="2" charset="2"/>
                <a:buNone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marL="359824" indent="-241294" algn="l" defTabSz="1219170" rtl="0" eaLnBrk="1" latinLnBrk="0" hangingPunct="1">
                <a:spcBef>
                  <a:spcPts val="560"/>
                </a:spcBef>
                <a:buClr>
                  <a:schemeClr val="accent1"/>
                </a:buClr>
                <a:buSzPct val="100000"/>
                <a:buFont typeface="Wingdings" pitchFamily="2" charset="2"/>
                <a:buChar char=""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marL="596885" indent="-237061" algn="l" defTabSz="1219170" rtl="0" eaLnBrk="1" latinLnBrk="0" hangingPunct="1">
                <a:spcBef>
                  <a:spcPts val="560"/>
                </a:spcBef>
                <a:buClrTx/>
                <a:buSzPct val="100000"/>
                <a:buFont typeface="Arial" pitchFamily="34" charset="0"/>
                <a:buChar char="–"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marL="836063" indent="-239178" algn="l" defTabSz="1219170" rtl="0" eaLnBrk="1" latinLnBrk="0" hangingPunct="1">
                <a:spcBef>
                  <a:spcPts val="336"/>
                </a:spcBef>
                <a:buClrTx/>
                <a:buSzPct val="100000"/>
                <a:buFont typeface="Courier New" pitchFamily="49" charset="0"/>
                <a:buChar char="o"/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dirty="0" smtClean="0">
                  <a:cs typeface="Arial"/>
                </a:rPr>
                <a:t>Stable Foundation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700" b="0" dirty="0">
                  <a:cs typeface="Arial"/>
                </a:rPr>
                <a:t>Stable Core of Customer Engagement to turbo-charge Chinese Customers’ Growth</a:t>
              </a:r>
            </a:p>
          </p:txBody>
        </p:sp>
        <p:cxnSp>
          <p:nvCxnSpPr>
            <p:cNvPr id="24" name="Gerade Verbindung 23"/>
            <p:cNvCxnSpPr/>
            <p:nvPr/>
          </p:nvCxnSpPr>
          <p:spPr>
            <a:xfrm>
              <a:off x="241912" y="4621781"/>
              <a:ext cx="3643804" cy="0"/>
            </a:xfrm>
            <a:prstGeom prst="line">
              <a:avLst/>
            </a:pr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>
            <a:xfrm>
              <a:off x="4241024" y="4621781"/>
              <a:ext cx="3643804" cy="0"/>
            </a:xfrm>
            <a:prstGeom prst="line">
              <a:avLst/>
            </a:pr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8240136" y="4621781"/>
              <a:ext cx="3643804" cy="0"/>
            </a:xfrm>
            <a:prstGeom prst="line">
              <a:avLst/>
            </a:prstGeom>
            <a:ln w="381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ung 32"/>
          <p:cNvGrpSpPr/>
          <p:nvPr/>
        </p:nvGrpSpPr>
        <p:grpSpPr>
          <a:xfrm>
            <a:off x="777389" y="1255732"/>
            <a:ext cx="2587992" cy="788066"/>
            <a:chOff x="258805" y="1075821"/>
            <a:chExt cx="2587992" cy="788066"/>
          </a:xfrm>
        </p:grpSpPr>
        <p:pic>
          <p:nvPicPr>
            <p:cNvPr id="20" name="Bild 19" descr="108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503" y="1079501"/>
              <a:ext cx="1165294" cy="784386"/>
            </a:xfrm>
            <a:prstGeom prst="rect">
              <a:avLst/>
            </a:prstGeom>
          </p:spPr>
        </p:pic>
        <p:pic>
          <p:nvPicPr>
            <p:cNvPr id="27" name="Bild 26" descr="web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05" y="1075821"/>
              <a:ext cx="943695" cy="782103"/>
            </a:xfrm>
            <a:prstGeom prst="rect">
              <a:avLst/>
            </a:prstGeom>
          </p:spPr>
        </p:pic>
        <p:cxnSp>
          <p:nvCxnSpPr>
            <p:cNvPr id="31" name="Gerade Verbindung 30"/>
            <p:cNvCxnSpPr/>
            <p:nvPr/>
          </p:nvCxnSpPr>
          <p:spPr>
            <a:xfrm flipV="1">
              <a:off x="1333498" y="1079500"/>
              <a:ext cx="391583" cy="772583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Bild 31" descr="130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215" y="1119828"/>
            <a:ext cx="975368" cy="969514"/>
          </a:xfrm>
          <a:prstGeom prst="rect">
            <a:avLst/>
          </a:prstGeom>
        </p:spPr>
      </p:pic>
      <p:pic>
        <p:nvPicPr>
          <p:cNvPr id="34" name="Bild 33" descr="117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75" y="3587752"/>
            <a:ext cx="955610" cy="1007870"/>
          </a:xfrm>
          <a:prstGeom prst="rect">
            <a:avLst/>
          </a:prstGeom>
        </p:spPr>
      </p:pic>
      <p:pic>
        <p:nvPicPr>
          <p:cNvPr id="35" name="Bild 34" descr="64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970" y="3707599"/>
            <a:ext cx="703030" cy="924456"/>
          </a:xfrm>
          <a:prstGeom prst="rect">
            <a:avLst/>
          </a:prstGeom>
        </p:spPr>
      </p:pic>
      <p:pic>
        <p:nvPicPr>
          <p:cNvPr id="36" name="Bild 35" descr="124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81" y="1118535"/>
            <a:ext cx="1277452" cy="1016851"/>
          </a:xfrm>
          <a:prstGeom prst="rect">
            <a:avLst/>
          </a:prstGeom>
        </p:spPr>
      </p:pic>
      <p:pic>
        <p:nvPicPr>
          <p:cNvPr id="37" name="Bild 36" descr="66.pn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36" y="3862918"/>
            <a:ext cx="1699989" cy="69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"/>
          <p:cNvSpPr/>
          <p:nvPr/>
        </p:nvSpPr>
        <p:spPr>
          <a:xfrm>
            <a:off x="0" y="3575458"/>
            <a:ext cx="12192000" cy="3388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Right Triangle 3"/>
          <p:cNvSpPr/>
          <p:nvPr/>
        </p:nvSpPr>
        <p:spPr>
          <a:xfrm>
            <a:off x="-1" y="2436378"/>
            <a:ext cx="6435725" cy="1191801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13"/>
          <p:cNvSpPr/>
          <p:nvPr/>
        </p:nvSpPr>
        <p:spPr>
          <a:xfrm flipH="1">
            <a:off x="5756275" y="2436377"/>
            <a:ext cx="6435724" cy="1191801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ectangle 18"/>
          <p:cNvSpPr/>
          <p:nvPr/>
        </p:nvSpPr>
        <p:spPr>
          <a:xfrm>
            <a:off x="2196905" y="5719206"/>
            <a:ext cx="7755047" cy="404984"/>
          </a:xfrm>
          <a:prstGeom prst="rect">
            <a:avLst/>
          </a:prstGeom>
          <a:solidFill>
            <a:srgbClr val="F0A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platzhalter 2"/>
          <p:cNvSpPr txBox="1">
            <a:spLocks/>
          </p:cNvSpPr>
          <p:nvPr/>
        </p:nvSpPr>
        <p:spPr bwMode="gray">
          <a:xfrm>
            <a:off x="830688" y="435889"/>
            <a:ext cx="10487469" cy="18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502" eaLnBrk="1" hangingPunct="1">
              <a:lnSpc>
                <a:spcPct val="80000"/>
              </a:lnSpc>
              <a:spcBef>
                <a:spcPts val="1219"/>
              </a:spcBef>
              <a:buClr>
                <a:srgbClr val="1C62CF"/>
              </a:buClr>
              <a:buSzPct val="80000"/>
            </a:pPr>
            <a:r>
              <a:rPr lang="en-US" sz="4800" dirty="0">
                <a:solidFill>
                  <a:srgbClr val="FFFFFF"/>
                </a:solidFill>
                <a:latin typeface="Arial"/>
                <a:cs typeface="Arial"/>
              </a:rPr>
              <a:t>Provide the world’s leading </a:t>
            </a:r>
            <a:r>
              <a:rPr lang="en-US" sz="4800" dirty="0" err="1">
                <a:solidFill>
                  <a:srgbClr val="FFFFFF"/>
                </a:solidFill>
                <a:latin typeface="Arial"/>
                <a:cs typeface="Arial"/>
              </a:rPr>
              <a:t>omnichannel</a:t>
            </a:r>
            <a:r>
              <a:rPr lang="en-US" sz="4800" dirty="0">
                <a:solidFill>
                  <a:srgbClr val="FFFFFF"/>
                </a:solidFill>
                <a:latin typeface="Arial"/>
                <a:cs typeface="Arial"/>
              </a:rPr>
              <a:t> customer engagement &amp; commerce solution </a:t>
            </a:r>
            <a:endParaRPr lang="de-DE" sz="4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7" name="Textplatzhalter 2"/>
          <p:cNvSpPr txBox="1">
            <a:spLocks/>
          </p:cNvSpPr>
          <p:nvPr/>
        </p:nvSpPr>
        <p:spPr bwMode="gray">
          <a:xfrm>
            <a:off x="266916" y="2352919"/>
            <a:ext cx="11615013" cy="3236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 cap="all" dirty="0">
                <a:solidFill>
                  <a:srgbClr val="F0AB00"/>
                </a:solidFill>
                <a:ea typeface="ＭＳ Ｐゴシック" charset="0"/>
                <a:cs typeface="Arial"/>
              </a:rPr>
              <a:t>Every touch point. Every channel. </a:t>
            </a:r>
            <a:endParaRPr lang="de-DE" sz="2000" cap="all" dirty="0">
              <a:solidFill>
                <a:srgbClr val="F0AB00"/>
              </a:solidFill>
              <a:ea typeface="ＭＳ Ｐゴシック" charset="0"/>
              <a:cs typeface="Arial"/>
            </a:endParaRPr>
          </a:p>
        </p:txBody>
      </p:sp>
      <p:sp>
        <p:nvSpPr>
          <p:cNvPr id="58" name="Textplatzhalter 2"/>
          <p:cNvSpPr txBox="1">
            <a:spLocks/>
          </p:cNvSpPr>
          <p:nvPr/>
        </p:nvSpPr>
        <p:spPr bwMode="gray">
          <a:xfrm>
            <a:off x="115645" y="3898951"/>
            <a:ext cx="11917555" cy="73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502" eaLnBrk="1" hangingPunct="1">
              <a:lnSpc>
                <a:spcPct val="80000"/>
              </a:lnSpc>
              <a:spcBef>
                <a:spcPts val="1219"/>
              </a:spcBef>
              <a:buClr>
                <a:srgbClr val="1C62CF"/>
              </a:buClr>
              <a:buSzPct val="80000"/>
            </a:pPr>
            <a:r>
              <a:rPr lang="en-US" sz="4400" dirty="0">
                <a:latin typeface="Arial"/>
                <a:cs typeface="Arial"/>
              </a:rPr>
              <a:t>A next-generation enterprise</a:t>
            </a:r>
            <a:br>
              <a:rPr lang="en-US" sz="4400" dirty="0">
                <a:latin typeface="Arial"/>
                <a:cs typeface="Arial"/>
              </a:rPr>
            </a:br>
            <a:r>
              <a:rPr lang="en-US" sz="4400" dirty="0">
                <a:latin typeface="Arial"/>
                <a:cs typeface="Arial"/>
              </a:rPr>
              <a:t>software development platform. </a:t>
            </a:r>
          </a:p>
        </p:txBody>
      </p:sp>
      <p:sp>
        <p:nvSpPr>
          <p:cNvPr id="59" name="Rectangle 16"/>
          <p:cNvSpPr/>
          <p:nvPr/>
        </p:nvSpPr>
        <p:spPr>
          <a:xfrm>
            <a:off x="871755" y="5282040"/>
            <a:ext cx="10405332" cy="404467"/>
          </a:xfrm>
          <a:prstGeom prst="rect">
            <a:avLst/>
          </a:prstGeom>
          <a:solidFill>
            <a:srgbClr val="F0A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18"/>
          <p:cNvSpPr/>
          <p:nvPr/>
        </p:nvSpPr>
        <p:spPr>
          <a:xfrm>
            <a:off x="847977" y="5269172"/>
            <a:ext cx="10452903" cy="416355"/>
          </a:xfrm>
          <a:prstGeom prst="rect">
            <a:avLst/>
          </a:prstGeom>
          <a:solidFill>
            <a:srgbClr val="F0A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platzhalter 2"/>
          <p:cNvSpPr txBox="1">
            <a:spLocks/>
          </p:cNvSpPr>
          <p:nvPr/>
        </p:nvSpPr>
        <p:spPr>
          <a:xfrm>
            <a:off x="530565" y="5165620"/>
            <a:ext cx="11087715" cy="921167"/>
          </a:xfrm>
          <a:prstGeom prst="rect">
            <a:avLst/>
          </a:prstGeom>
          <a:noFill/>
        </p:spPr>
        <p:txBody>
          <a:bodyPr vert="horz" lIns="91426" tIns="45718" rIns="91426" bIns="45718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chemeClr val="tx1"/>
                </a:solidFill>
                <a:ea typeface="ＭＳ Ｐゴシック" charset="0"/>
                <a:cs typeface="Arial"/>
              </a:rPr>
              <a:t>CLOUD-READY. SCALABLE. HIGH PERFORMANCE. AGILE. DEVELOPER FOCUSED. </a:t>
            </a:r>
            <a:br>
              <a:rPr lang="en-US" sz="2000" b="1" dirty="0">
                <a:solidFill>
                  <a:schemeClr val="tx1"/>
                </a:solidFill>
                <a:ea typeface="ＭＳ Ｐゴシック" charset="0"/>
                <a:cs typeface="Arial"/>
              </a:rPr>
            </a:br>
            <a:r>
              <a:rPr lang="en-US" sz="2000" b="1" dirty="0">
                <a:solidFill>
                  <a:schemeClr val="tx1"/>
                </a:solidFill>
                <a:ea typeface="ＭＳ Ｐゴシック" charset="0"/>
                <a:cs typeface="Arial"/>
              </a:rPr>
              <a:t>FOR HYBRIS, SAP AND AN EVOLVING ECOSYSTEM BEYOND. </a:t>
            </a:r>
          </a:p>
        </p:txBody>
      </p:sp>
      <p:sp>
        <p:nvSpPr>
          <p:cNvPr id="62" name="Textplatzhalter 2"/>
          <p:cNvSpPr txBox="1">
            <a:spLocks/>
          </p:cNvSpPr>
          <p:nvPr/>
        </p:nvSpPr>
        <p:spPr bwMode="gray">
          <a:xfrm>
            <a:off x="266916" y="2708860"/>
            <a:ext cx="11615013" cy="3236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000" cap="all" dirty="0">
                <a:solidFill>
                  <a:srgbClr val="F0AB00"/>
                </a:solidFill>
                <a:ea typeface="ＭＳ Ｐゴシック" charset="0"/>
                <a:cs typeface="Arial"/>
              </a:rPr>
              <a:t>Global. Flexible.</a:t>
            </a:r>
            <a:endParaRPr lang="de-DE" sz="2000" cap="all" dirty="0">
              <a:solidFill>
                <a:srgbClr val="F0AB00"/>
              </a:solidFill>
              <a:ea typeface="ＭＳ Ｐゴシック" charset="0"/>
              <a:cs typeface="Arial"/>
            </a:endParaRPr>
          </a:p>
        </p:txBody>
      </p:sp>
      <p:cxnSp>
        <p:nvCxnSpPr>
          <p:cNvPr id="63" name="Straight Connector 7"/>
          <p:cNvCxnSpPr/>
          <p:nvPr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feld 63"/>
          <p:cNvSpPr txBox="1"/>
          <p:nvPr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97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93" y="2332679"/>
            <a:ext cx="11346782" cy="3593756"/>
          </a:xfrm>
          <a:prstGeom prst="rect">
            <a:avLst/>
          </a:prstGeom>
        </p:spPr>
      </p:pic>
      <p:grpSp>
        <p:nvGrpSpPr>
          <p:cNvPr id="3" name="Gruppierung 2"/>
          <p:cNvGrpSpPr/>
          <p:nvPr/>
        </p:nvGrpSpPr>
        <p:grpSpPr>
          <a:xfrm>
            <a:off x="259749" y="907261"/>
            <a:ext cx="11397226" cy="945416"/>
            <a:chOff x="395910" y="5264500"/>
            <a:chExt cx="11509319" cy="945416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4301967" y="5264500"/>
              <a:ext cx="3627947" cy="637639"/>
              <a:chOff x="4336662" y="5264500"/>
              <a:chExt cx="3660088" cy="637639"/>
            </a:xfrm>
          </p:grpSpPr>
          <p:cxnSp>
            <p:nvCxnSpPr>
              <p:cNvPr id="11" name="Gerade Verbindung 10"/>
              <p:cNvCxnSpPr/>
              <p:nvPr/>
            </p:nvCxnSpPr>
            <p:spPr>
              <a:xfrm>
                <a:off x="4336662" y="5264500"/>
                <a:ext cx="3660088" cy="0"/>
              </a:xfrm>
              <a:prstGeom prst="line">
                <a:avLst/>
              </a:prstGeom>
              <a:ln w="3810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hteck 11"/>
              <p:cNvSpPr/>
              <p:nvPr/>
            </p:nvSpPr>
            <p:spPr>
              <a:xfrm>
                <a:off x="4338692" y="5350706"/>
                <a:ext cx="3491043" cy="55143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00"/>
                  </a:spcAft>
                </a:pPr>
                <a:r>
                  <a:rPr lang="en-US" sz="1500" b="1" dirty="0" smtClean="0">
                    <a:solidFill>
                      <a:srgbClr val="F0AB00"/>
                    </a:solidFill>
                    <a:latin typeface="Arial"/>
                    <a:cs typeface="Arial"/>
                  </a:rPr>
                  <a:t>PREPARATION:</a:t>
                </a:r>
              </a:p>
              <a:p>
                <a:pPr>
                  <a:spcAft>
                    <a:spcPts val="100"/>
                  </a:spcAft>
                </a:pPr>
                <a:r>
                  <a:rPr lang="en-US" sz="19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Apply continuous analytics</a:t>
                </a:r>
                <a:endParaRPr lang="en-US" sz="1900" dirty="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5" name="Gruppierung 4"/>
            <p:cNvGrpSpPr/>
            <p:nvPr/>
          </p:nvGrpSpPr>
          <p:grpSpPr>
            <a:xfrm>
              <a:off x="8206333" y="5264500"/>
              <a:ext cx="3698896" cy="945416"/>
              <a:chOff x="8230915" y="5264500"/>
              <a:chExt cx="3731666" cy="945416"/>
            </a:xfrm>
          </p:grpSpPr>
          <p:cxnSp>
            <p:nvCxnSpPr>
              <p:cNvPr id="9" name="Gerade Verbindung 8"/>
              <p:cNvCxnSpPr/>
              <p:nvPr/>
            </p:nvCxnSpPr>
            <p:spPr>
              <a:xfrm>
                <a:off x="8230915" y="5264500"/>
                <a:ext cx="3660088" cy="0"/>
              </a:xfrm>
              <a:prstGeom prst="line">
                <a:avLst/>
              </a:prstGeom>
              <a:ln w="3810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hteck 9"/>
              <p:cNvSpPr/>
              <p:nvPr/>
            </p:nvSpPr>
            <p:spPr>
              <a:xfrm>
                <a:off x="8240504" y="5350706"/>
                <a:ext cx="3722077" cy="859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00"/>
                  </a:spcAft>
                </a:pPr>
                <a:r>
                  <a:rPr lang="en-US" sz="1500" b="1" dirty="0" smtClean="0">
                    <a:solidFill>
                      <a:schemeClr val="accent1"/>
                    </a:solidFill>
                    <a:latin typeface="Arial"/>
                    <a:cs typeface="Arial"/>
                  </a:rPr>
                  <a:t>RESULT:</a:t>
                </a:r>
              </a:p>
              <a:p>
                <a:pPr>
                  <a:spcAft>
                    <a:spcPts val="100"/>
                  </a:spcAft>
                </a:pPr>
                <a:r>
                  <a:rPr lang="en-US" sz="1900" dirty="0" smtClean="0">
                    <a:solidFill>
                      <a:srgbClr val="FFFFFF"/>
                    </a:solidFill>
                    <a:latin typeface="Arial"/>
                    <a:cs typeface="Arial"/>
                  </a:rPr>
                  <a:t>Empowered front office to create real time “magic moments”</a:t>
                </a:r>
                <a:endParaRPr lang="en-US" sz="1900" dirty="0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95910" y="5264500"/>
              <a:ext cx="3629638" cy="637639"/>
              <a:chOff x="436880" y="5264500"/>
              <a:chExt cx="3661794" cy="637639"/>
            </a:xfrm>
          </p:grpSpPr>
          <p:cxnSp>
            <p:nvCxnSpPr>
              <p:cNvPr id="7" name="Gerade Verbindung 6"/>
              <p:cNvCxnSpPr/>
              <p:nvPr/>
            </p:nvCxnSpPr>
            <p:spPr>
              <a:xfrm>
                <a:off x="438586" y="5264500"/>
                <a:ext cx="3660088" cy="0"/>
              </a:xfrm>
              <a:prstGeom prst="line">
                <a:avLst/>
              </a:prstGeom>
              <a:ln w="3810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hteck 7"/>
              <p:cNvSpPr/>
              <p:nvPr/>
            </p:nvSpPr>
            <p:spPr>
              <a:xfrm>
                <a:off x="436880" y="5350706"/>
                <a:ext cx="3491043" cy="55143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100"/>
                  </a:spcAft>
                </a:pPr>
                <a:r>
                  <a:rPr lang="en-US" sz="1500" b="1" dirty="0" smtClean="0">
                    <a:solidFill>
                      <a:srgbClr val="F0AB00"/>
                    </a:solidFill>
                    <a:latin typeface="Arial"/>
                    <a:cs typeface="Arial"/>
                  </a:rPr>
                  <a:t>INGREDIENTS:</a:t>
                </a:r>
              </a:p>
              <a:p>
                <a:pPr>
                  <a:spcAft>
                    <a:spcPts val="100"/>
                  </a:spcAft>
                </a:pPr>
                <a:r>
                  <a:rPr lang="en-US" sz="1900" dirty="0" smtClean="0">
                    <a:solidFill>
                      <a:schemeClr val="bg1"/>
                    </a:solidFill>
                    <a:cs typeface="DINOT-Regular"/>
                  </a:rPr>
                  <a:t>Massive streams of data</a:t>
                </a:r>
                <a:endParaRPr lang="en-US" sz="1900" dirty="0">
                  <a:solidFill>
                    <a:schemeClr val="bg1"/>
                  </a:solidFill>
                  <a:cs typeface="DINOT-Regular"/>
                </a:endParaRPr>
              </a:p>
            </p:txBody>
          </p:sp>
        </p:grpSp>
      </p:grpSp>
      <p:pic>
        <p:nvPicPr>
          <p:cNvPr id="14" name="Bild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9" y="2331129"/>
            <a:ext cx="11346782" cy="3593756"/>
          </a:xfrm>
          <a:prstGeom prst="rect">
            <a:avLst/>
          </a:prstGeom>
        </p:spPr>
      </p:pic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recipe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837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endParaRPr lang="de-DE" dirty="0"/>
          </a:p>
        </p:txBody>
      </p:sp>
      <p:sp>
        <p:nvSpPr>
          <p:cNvPr id="19" name="TextBox 31"/>
          <p:cNvSpPr txBox="1"/>
          <p:nvPr/>
        </p:nvSpPr>
        <p:spPr>
          <a:xfrm>
            <a:off x="1040273" y="5179319"/>
            <a:ext cx="9994810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Retailers need a single view of customers. BUT more importantly, customers need a SINGLE view of the retailer.</a:t>
            </a:r>
          </a:p>
        </p:txBody>
      </p:sp>
      <p:sp>
        <p:nvSpPr>
          <p:cNvPr id="20" name="TextBox 47"/>
          <p:cNvSpPr txBox="1"/>
          <p:nvPr/>
        </p:nvSpPr>
        <p:spPr>
          <a:xfrm>
            <a:off x="1175741" y="2676612"/>
            <a:ext cx="2216923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800" b="1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80%</a:t>
            </a:r>
          </a:p>
        </p:txBody>
      </p:sp>
      <p:sp>
        <p:nvSpPr>
          <p:cNvPr id="21" name="TextBox 48"/>
          <p:cNvSpPr txBox="1"/>
          <p:nvPr/>
        </p:nvSpPr>
        <p:spPr>
          <a:xfrm>
            <a:off x="1165819" y="3552286"/>
            <a:ext cx="22169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of consumer buying journeys start online</a:t>
            </a:r>
            <a:r>
              <a:rPr lang="en-US" sz="1400" kern="0" baseline="30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22" name="TextBox 101"/>
          <p:cNvSpPr txBox="1"/>
          <p:nvPr/>
        </p:nvSpPr>
        <p:spPr>
          <a:xfrm>
            <a:off x="3681840" y="2676612"/>
            <a:ext cx="2216923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800" b="1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33%</a:t>
            </a:r>
          </a:p>
        </p:txBody>
      </p:sp>
      <p:sp>
        <p:nvSpPr>
          <p:cNvPr id="23" name="TextBox 102"/>
          <p:cNvSpPr txBox="1"/>
          <p:nvPr/>
        </p:nvSpPr>
        <p:spPr>
          <a:xfrm>
            <a:off x="3671918" y="3552286"/>
            <a:ext cx="221692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of consumers use </a:t>
            </a:r>
            <a:br>
              <a:rPr lang="en-US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mobile phone to research in-store</a:t>
            </a:r>
          </a:p>
        </p:txBody>
      </p:sp>
      <p:sp>
        <p:nvSpPr>
          <p:cNvPr id="24" name="TextBox 155"/>
          <p:cNvSpPr txBox="1"/>
          <p:nvPr/>
        </p:nvSpPr>
        <p:spPr>
          <a:xfrm>
            <a:off x="6187939" y="2676612"/>
            <a:ext cx="2216923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800" b="1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20%</a:t>
            </a:r>
          </a:p>
        </p:txBody>
      </p:sp>
      <p:sp>
        <p:nvSpPr>
          <p:cNvPr id="25" name="TextBox 156"/>
          <p:cNvSpPr txBox="1"/>
          <p:nvPr/>
        </p:nvSpPr>
        <p:spPr>
          <a:xfrm>
            <a:off x="6178017" y="3552286"/>
            <a:ext cx="221692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watch a video about product online before decision</a:t>
            </a:r>
            <a:r>
              <a:rPr lang="en-US" sz="1400" kern="0" baseline="30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en-US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	</a:t>
            </a:r>
          </a:p>
        </p:txBody>
      </p:sp>
      <p:sp>
        <p:nvSpPr>
          <p:cNvPr id="26" name="TextBox 209"/>
          <p:cNvSpPr txBox="1"/>
          <p:nvPr/>
        </p:nvSpPr>
        <p:spPr>
          <a:xfrm>
            <a:off x="8694038" y="2676612"/>
            <a:ext cx="2216923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5800" b="1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5X</a:t>
            </a:r>
          </a:p>
        </p:txBody>
      </p:sp>
      <p:sp>
        <p:nvSpPr>
          <p:cNvPr id="27" name="TextBox 210"/>
          <p:cNvSpPr txBox="1"/>
          <p:nvPr/>
        </p:nvSpPr>
        <p:spPr>
          <a:xfrm>
            <a:off x="8684116" y="3552286"/>
            <a:ext cx="239281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</a:t>
            </a:r>
            <a:r>
              <a:rPr lang="en-US" sz="1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ore likely to purchase in-store after first starting the buying journey online</a:t>
            </a:r>
            <a:endParaRPr lang="en-US" sz="1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Geschweifte Klammer links 27"/>
          <p:cNvSpPr/>
          <p:nvPr/>
        </p:nvSpPr>
        <p:spPr>
          <a:xfrm rot="16200000">
            <a:off x="5781917" y="-371651"/>
            <a:ext cx="532209" cy="9858669"/>
          </a:xfrm>
          <a:prstGeom prst="leftBrace">
            <a:avLst>
              <a:gd name="adj1" fmla="val 36557"/>
              <a:gd name="adj2" fmla="val 49692"/>
            </a:avLst>
          </a:prstGeom>
          <a:ln w="57150" cmpd="sng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8" name="Bild 47" descr="onlineshop_medium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077" y="1088176"/>
            <a:ext cx="1759371" cy="1445492"/>
          </a:xfrm>
          <a:prstGeom prst="rect">
            <a:avLst/>
          </a:prstGeom>
        </p:spPr>
      </p:pic>
      <p:pic>
        <p:nvPicPr>
          <p:cNvPr id="49" name="Bild 48" descr="smallmobile_medium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22" y="1128576"/>
            <a:ext cx="746249" cy="1405092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90" y="1341874"/>
            <a:ext cx="1633784" cy="1191794"/>
          </a:xfrm>
          <a:prstGeom prst="rect">
            <a:avLst/>
          </a:prstGeom>
        </p:spPr>
      </p:pic>
      <p:pic>
        <p:nvPicPr>
          <p:cNvPr id="50" name="Bild 49" descr="store_medium.png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128" y="1152274"/>
            <a:ext cx="1776078" cy="13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Breaking</a:t>
            </a:r>
            <a:r>
              <a:rPr lang="de-DE" dirty="0" smtClean="0"/>
              <a:t> Enterprise Software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pieces</a:t>
            </a:r>
            <a:endParaRPr lang="de-DE" dirty="0"/>
          </a:p>
        </p:txBody>
      </p:sp>
      <p:pic>
        <p:nvPicPr>
          <p:cNvPr id="16" name="Bild 15" descr="Graphics_Forrester_eBusiness-Days-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5" y="212142"/>
            <a:ext cx="9431655" cy="67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Analogies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sense</a:t>
            </a:r>
            <a:endParaRPr lang="de-DE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gray">
          <a:xfrm>
            <a:off x="1448883" y="1715080"/>
            <a:ext cx="4225305" cy="8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b="1" dirty="0" smtClean="0">
                <a:solidFill>
                  <a:srgbClr val="F0AB00"/>
                </a:solidFill>
              </a:rPr>
              <a:t>WHAT IS </a:t>
            </a:r>
            <a:br>
              <a:rPr lang="en-US" sz="4200" b="1" dirty="0" smtClean="0">
                <a:solidFill>
                  <a:srgbClr val="F0AB00"/>
                </a:solidFill>
              </a:rPr>
            </a:br>
            <a:r>
              <a:rPr lang="en-US" sz="4200" b="1" dirty="0" smtClean="0">
                <a:solidFill>
                  <a:srgbClr val="F0AB00"/>
                </a:solidFill>
              </a:rPr>
              <a:t>COMPLIANCE?</a:t>
            </a:r>
            <a:endParaRPr lang="en-US" sz="4200" b="1" dirty="0">
              <a:solidFill>
                <a:srgbClr val="F0AB00"/>
              </a:solidFill>
            </a:endParaRPr>
          </a:p>
        </p:txBody>
      </p:sp>
      <p:sp>
        <p:nvSpPr>
          <p:cNvPr id="5" name="Rechteckige Legende 4"/>
          <p:cNvSpPr/>
          <p:nvPr/>
        </p:nvSpPr>
        <p:spPr bwMode="gray">
          <a:xfrm>
            <a:off x="6707458" y="1251123"/>
            <a:ext cx="1834538" cy="761488"/>
          </a:xfrm>
          <a:prstGeom prst="wedgeRectCallout">
            <a:avLst>
              <a:gd name="adj1" fmla="val -36771"/>
              <a:gd name="adj2" fmla="val 77402"/>
            </a:avLst>
          </a:prstGeom>
          <a:noFill/>
          <a:ln w="44450" cap="rnd" cmpd="sng" algn="ctr">
            <a:solidFill>
              <a:srgbClr val="FFFFFF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gray">
          <a:xfrm>
            <a:off x="6836600" y="1311511"/>
            <a:ext cx="1813893" cy="779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FFFF"/>
                </a:solidFill>
              </a:rPr>
              <a:t>Customer Invitations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hteckige Legende 6"/>
          <p:cNvSpPr/>
          <p:nvPr/>
        </p:nvSpPr>
        <p:spPr bwMode="gray">
          <a:xfrm flipH="1">
            <a:off x="6838149" y="2412177"/>
            <a:ext cx="1806289" cy="761488"/>
          </a:xfrm>
          <a:prstGeom prst="wedgeRectCallout">
            <a:avLst>
              <a:gd name="adj1" fmla="val -35595"/>
              <a:gd name="adj2" fmla="val 78628"/>
            </a:avLst>
          </a:prstGeom>
          <a:noFill/>
          <a:ln w="44450" cap="rnd" cmpd="sng" algn="ctr">
            <a:solidFill>
              <a:srgbClr val="FFFFFF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gray">
          <a:xfrm>
            <a:off x="6953166" y="2472565"/>
            <a:ext cx="1813893" cy="779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rgbClr val="FFFFFF"/>
                </a:solidFill>
              </a:rPr>
              <a:t>Gifts to Customers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9" name="Rechteckige Legende 8"/>
          <p:cNvSpPr/>
          <p:nvPr/>
        </p:nvSpPr>
        <p:spPr bwMode="gray">
          <a:xfrm>
            <a:off x="6766996" y="3540202"/>
            <a:ext cx="1761346" cy="1033041"/>
          </a:xfrm>
          <a:prstGeom prst="wedgeRectCallout">
            <a:avLst>
              <a:gd name="adj1" fmla="val -34530"/>
              <a:gd name="adj2" fmla="val 73380"/>
            </a:avLst>
          </a:prstGeom>
          <a:noFill/>
          <a:ln w="44450" cap="rnd" cmpd="sng" algn="ctr">
            <a:solidFill>
              <a:srgbClr val="FFFFFF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gray">
          <a:xfrm>
            <a:off x="6882153" y="3600591"/>
            <a:ext cx="1532313" cy="779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rgbClr val="FFFFFF"/>
                </a:solidFill>
              </a:rPr>
              <a:t>Gifts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from Third Parties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1" name="Rechteckige Legende 10"/>
          <p:cNvSpPr/>
          <p:nvPr/>
        </p:nvSpPr>
        <p:spPr bwMode="gray">
          <a:xfrm flipH="1">
            <a:off x="8840958" y="1562658"/>
            <a:ext cx="1652320" cy="761488"/>
          </a:xfrm>
          <a:prstGeom prst="wedgeRectCallout">
            <a:avLst>
              <a:gd name="adj1" fmla="val -35595"/>
              <a:gd name="adj2" fmla="val 78628"/>
            </a:avLst>
          </a:prstGeom>
          <a:noFill/>
          <a:ln w="44450" cap="rnd" cmpd="sng" algn="ctr">
            <a:solidFill>
              <a:srgbClr val="FFFFFF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gray">
          <a:xfrm>
            <a:off x="8955975" y="1623046"/>
            <a:ext cx="1527825" cy="779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rgbClr val="FFFFFF"/>
                </a:solidFill>
              </a:rPr>
              <a:t>Marketing Events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3" name="Rechteckige Legende 12"/>
          <p:cNvSpPr/>
          <p:nvPr/>
        </p:nvSpPr>
        <p:spPr bwMode="gray">
          <a:xfrm flipH="1">
            <a:off x="8138184" y="4745780"/>
            <a:ext cx="1701555" cy="1069093"/>
          </a:xfrm>
          <a:prstGeom prst="wedgeRectCallout">
            <a:avLst>
              <a:gd name="adj1" fmla="val -40444"/>
              <a:gd name="adj2" fmla="val 93581"/>
            </a:avLst>
          </a:prstGeom>
          <a:noFill/>
          <a:ln w="44450" cap="rnd" cmpd="sng" algn="ctr">
            <a:solidFill>
              <a:srgbClr val="FFFFFF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gray">
          <a:xfrm>
            <a:off x="8253203" y="4806169"/>
            <a:ext cx="1529670" cy="8665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rgbClr val="FFFFFF"/>
                </a:solidFill>
              </a:rPr>
              <a:t>Meals </a:t>
            </a:r>
            <a:br>
              <a:rPr lang="en-US" sz="2400" b="1" dirty="0" smtClean="0">
                <a:solidFill>
                  <a:srgbClr val="FFFFFF"/>
                </a:solidFill>
              </a:rPr>
            </a:br>
            <a:r>
              <a:rPr lang="en-US" sz="2400" b="1" dirty="0" smtClean="0">
                <a:solidFill>
                  <a:srgbClr val="FFFFFF"/>
                </a:solidFill>
              </a:rPr>
              <a:t>with Third Parties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7" name="Rechteckige Legende 16"/>
          <p:cNvSpPr/>
          <p:nvPr/>
        </p:nvSpPr>
        <p:spPr bwMode="gray">
          <a:xfrm flipH="1">
            <a:off x="8846701" y="2673995"/>
            <a:ext cx="2332195" cy="827618"/>
          </a:xfrm>
          <a:prstGeom prst="wedgeRectCallout">
            <a:avLst>
              <a:gd name="adj1" fmla="val -35161"/>
              <a:gd name="adj2" fmla="val 83275"/>
            </a:avLst>
          </a:prstGeom>
          <a:noFill/>
          <a:ln w="44450" cap="rnd" cmpd="sng" algn="ctr">
            <a:solidFill>
              <a:srgbClr val="FFFFFF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gray">
          <a:xfrm>
            <a:off x="8960439" y="2791036"/>
            <a:ext cx="2341079" cy="779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rgbClr val="FFFFFF"/>
                </a:solidFill>
              </a:rPr>
              <a:t>Customer Entertainment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9" name="Rechteckige Legende 18"/>
          <p:cNvSpPr/>
          <p:nvPr/>
        </p:nvSpPr>
        <p:spPr bwMode="gray">
          <a:xfrm flipH="1">
            <a:off x="8852513" y="3761391"/>
            <a:ext cx="2125458" cy="796496"/>
          </a:xfrm>
          <a:prstGeom prst="wedgeRectCallout">
            <a:avLst>
              <a:gd name="adj1" fmla="val -37663"/>
              <a:gd name="adj2" fmla="val 100010"/>
            </a:avLst>
          </a:prstGeom>
          <a:noFill/>
          <a:ln w="44450" cap="rnd" cmpd="sng" algn="ctr">
            <a:solidFill>
              <a:srgbClr val="FFFFFF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 bwMode="gray">
          <a:xfrm>
            <a:off x="8967531" y="3821779"/>
            <a:ext cx="2029397" cy="779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rgbClr val="FFFFFF"/>
                </a:solidFill>
              </a:rPr>
              <a:t>Secondary Employment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1" name="Rechteckige Legende 20"/>
          <p:cNvSpPr/>
          <p:nvPr/>
        </p:nvSpPr>
        <p:spPr bwMode="gray">
          <a:xfrm>
            <a:off x="1231169" y="1488173"/>
            <a:ext cx="4324336" cy="2363756"/>
          </a:xfrm>
          <a:prstGeom prst="wedgeRectCallout">
            <a:avLst>
              <a:gd name="adj1" fmla="val -35622"/>
              <a:gd name="adj2" fmla="val 74524"/>
            </a:avLst>
          </a:prstGeom>
          <a:noFill/>
          <a:ln w="57150" cap="rnd" cmpd="sng" algn="ctr">
            <a:solidFill>
              <a:srgbClr val="F0AB00"/>
            </a:solidFill>
            <a:round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05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3227">
              <a:lnSpc>
                <a:spcPct val="130000"/>
              </a:lnSpc>
              <a:spcBef>
                <a:spcPts val="2500"/>
              </a:spcBef>
            </a:pPr>
            <a:r>
              <a:rPr lang="en-US" sz="5500" dirty="0">
                <a:solidFill>
                  <a:schemeClr val="accent1"/>
                </a:solidFill>
                <a:cs typeface="Arial"/>
              </a:rPr>
              <a:t>ENABLE </a:t>
            </a:r>
            <a:r>
              <a:rPr lang="en-US" sz="5500" dirty="0">
                <a:cs typeface="Arial"/>
              </a:rPr>
              <a:t>GREAT EXPERIENCES.</a:t>
            </a:r>
            <a:br>
              <a:rPr lang="en-US" sz="5500" dirty="0">
                <a:cs typeface="Arial"/>
              </a:rPr>
            </a:br>
            <a:r>
              <a:rPr lang="en-US" sz="5500" dirty="0">
                <a:solidFill>
                  <a:srgbClr val="F0AB00"/>
                </a:solidFill>
                <a:cs typeface="Arial"/>
              </a:rPr>
              <a:t>SIMPLIFY</a:t>
            </a:r>
            <a:r>
              <a:rPr lang="en-US" sz="5500" dirty="0">
                <a:cs typeface="Arial"/>
              </a:rPr>
              <a:t> THE FRONT OFFICE.</a:t>
            </a:r>
            <a:br>
              <a:rPr lang="en-US" sz="5500" dirty="0">
                <a:cs typeface="Arial"/>
              </a:rPr>
            </a:br>
            <a:r>
              <a:rPr lang="en-US" sz="5500" dirty="0">
                <a:solidFill>
                  <a:srgbClr val="F0AB00"/>
                </a:solidFill>
                <a:cs typeface="Arial"/>
              </a:rPr>
              <a:t>TRANSFORM</a:t>
            </a:r>
            <a:r>
              <a:rPr lang="en-US" sz="5500" dirty="0">
                <a:cs typeface="Arial"/>
              </a:rPr>
              <a:t> AND BE AGILE. </a:t>
            </a:r>
          </a:p>
        </p:txBody>
      </p:sp>
    </p:spTree>
    <p:extLst>
      <p:ext uri="{BB962C8B-B14F-4D97-AF65-F5344CB8AC3E}">
        <p14:creationId xmlns:p14="http://schemas.microsoft.com/office/powerpoint/2010/main" val="412776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59094" y="3153709"/>
            <a:ext cx="6823721" cy="1008000"/>
          </a:xfrm>
        </p:spPr>
        <p:txBody>
          <a:bodyPr/>
          <a:lstStyle/>
          <a:p>
            <a:r>
              <a:rPr lang="de-DE" sz="5500" dirty="0" smtClean="0"/>
              <a:t>STAGE TEMPLATE</a:t>
            </a:r>
            <a:br>
              <a:rPr lang="de-DE" sz="5500" dirty="0" smtClean="0"/>
            </a:br>
            <a:r>
              <a:rPr lang="de-DE" sz="5500" dirty="0" smtClean="0"/>
              <a:t>COVER ALTERNATIVE</a:t>
            </a:r>
            <a:endParaRPr lang="de-DE" sz="5500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>
          <a:xfrm>
            <a:off x="259095" y="4360644"/>
            <a:ext cx="6411812" cy="576000"/>
          </a:xfrm>
        </p:spPr>
        <p:txBody>
          <a:bodyPr/>
          <a:lstStyle/>
          <a:p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presenting</a:t>
            </a:r>
            <a:r>
              <a:rPr lang="de-DE" dirty="0" smtClean="0"/>
              <a:t> on </a:t>
            </a:r>
            <a:r>
              <a:rPr lang="de-DE" dirty="0" err="1" smtClean="0"/>
              <a:t>stage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607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kern="0" dirty="0" err="1" smtClean="0">
                <a:solidFill>
                  <a:srgbClr val="FFFFFF"/>
                </a:solidFill>
                <a:cs typeface="BentonSans Book"/>
              </a:rPr>
              <a:t>Get</a:t>
            </a:r>
            <a:r>
              <a:rPr lang="de-DE" kern="0" dirty="0" smtClean="0">
                <a:solidFill>
                  <a:srgbClr val="FFFFFF"/>
                </a:solidFill>
                <a:cs typeface="BentonSans Book"/>
              </a:rPr>
              <a:t> </a:t>
            </a:r>
            <a:r>
              <a:rPr lang="de-DE" kern="0" dirty="0" err="1" smtClean="0">
                <a:solidFill>
                  <a:srgbClr val="FFFFFF"/>
                </a:solidFill>
                <a:cs typeface="BentonSans Book"/>
              </a:rPr>
              <a:t>the</a:t>
            </a:r>
            <a:r>
              <a:rPr lang="de-DE" kern="0" dirty="0" smtClean="0">
                <a:solidFill>
                  <a:srgbClr val="FFFFFF"/>
                </a:solidFill>
                <a:cs typeface="BentonSans Book"/>
              </a:rPr>
              <a:t> digital-</a:t>
            </a:r>
            <a:r>
              <a:rPr lang="de-DE" kern="0" dirty="0" err="1" smtClean="0">
                <a:solidFill>
                  <a:srgbClr val="FFFFFF"/>
                </a:solidFill>
                <a:cs typeface="BentonSans Book"/>
              </a:rPr>
              <a:t>physical</a:t>
            </a:r>
            <a:r>
              <a:rPr lang="de-DE" kern="0" dirty="0" smtClean="0">
                <a:solidFill>
                  <a:srgbClr val="FFFFFF"/>
                </a:solidFill>
                <a:cs typeface="BentonSans Book"/>
              </a:rPr>
              <a:t> </a:t>
            </a:r>
            <a:r>
              <a:rPr lang="de-DE" kern="0" dirty="0" err="1" smtClean="0">
                <a:solidFill>
                  <a:srgbClr val="FFFFFF"/>
                </a:solidFill>
                <a:cs typeface="BentonSans Book"/>
              </a:rPr>
              <a:t>fusion</a:t>
            </a:r>
            <a:r>
              <a:rPr lang="de-DE" kern="0" dirty="0" smtClean="0">
                <a:solidFill>
                  <a:srgbClr val="FFFFFF"/>
                </a:solidFill>
                <a:cs typeface="BentonSans Book"/>
              </a:rPr>
              <a:t> </a:t>
            </a:r>
            <a:r>
              <a:rPr lang="de-DE" kern="0" dirty="0" err="1" smtClean="0">
                <a:solidFill>
                  <a:srgbClr val="FFFFFF"/>
                </a:solidFill>
                <a:cs typeface="BentonSans Book"/>
              </a:rPr>
              <a:t>right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 bwMode="gray">
          <a:xfrm>
            <a:off x="2023979" y="1629309"/>
            <a:ext cx="848829" cy="2450622"/>
          </a:xfrm>
          <a:prstGeom prst="rect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20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hteck 7"/>
          <p:cNvSpPr/>
          <p:nvPr/>
        </p:nvSpPr>
        <p:spPr bwMode="gray">
          <a:xfrm>
            <a:off x="6619711" y="1629311"/>
            <a:ext cx="848829" cy="381754"/>
          </a:xfrm>
          <a:prstGeom prst="rect">
            <a:avLst/>
          </a:prstGeom>
          <a:solidFill>
            <a:srgbClr val="0076CB">
              <a:lumMod val="40000"/>
              <a:lumOff val="60000"/>
            </a:srgbClr>
          </a:solid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20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hteck 12"/>
          <p:cNvSpPr/>
          <p:nvPr/>
        </p:nvSpPr>
        <p:spPr bwMode="gray">
          <a:xfrm>
            <a:off x="6619709" y="2885406"/>
            <a:ext cx="848829" cy="1194524"/>
          </a:xfrm>
          <a:prstGeom prst="rect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20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echteck 13"/>
          <p:cNvSpPr/>
          <p:nvPr/>
        </p:nvSpPr>
        <p:spPr bwMode="gray">
          <a:xfrm>
            <a:off x="9065393" y="1628804"/>
            <a:ext cx="848829" cy="788643"/>
          </a:xfrm>
          <a:prstGeom prst="rect">
            <a:avLst/>
          </a:prstGeom>
          <a:solidFill>
            <a:srgbClr val="0076CB">
              <a:lumMod val="40000"/>
              <a:lumOff val="60000"/>
            </a:srgbClr>
          </a:solid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20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hteck 15"/>
          <p:cNvSpPr/>
          <p:nvPr/>
        </p:nvSpPr>
        <p:spPr bwMode="gray">
          <a:xfrm>
            <a:off x="9077210" y="2465702"/>
            <a:ext cx="848829" cy="776830"/>
          </a:xfrm>
          <a:prstGeom prst="rect">
            <a:avLst/>
          </a:prstGeom>
          <a:pattFill prst="wdUpDiag">
            <a:fgClr>
              <a:srgbClr val="3366FF"/>
            </a:fgClr>
            <a:bgClr>
              <a:srgbClr val="F0AB00"/>
            </a:bgClr>
          </a:patt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20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hteck 16"/>
          <p:cNvSpPr/>
          <p:nvPr/>
        </p:nvSpPr>
        <p:spPr bwMode="gray">
          <a:xfrm>
            <a:off x="9076723" y="3290287"/>
            <a:ext cx="848829" cy="787641"/>
          </a:xfrm>
          <a:prstGeom prst="rect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20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Rechteck 17"/>
          <p:cNvSpPr/>
          <p:nvPr/>
        </p:nvSpPr>
        <p:spPr bwMode="gray">
          <a:xfrm>
            <a:off x="6618249" y="2060320"/>
            <a:ext cx="848829" cy="775826"/>
          </a:xfrm>
          <a:prstGeom prst="rect">
            <a:avLst/>
          </a:prstGeom>
          <a:pattFill prst="wdUpDiag">
            <a:fgClr>
              <a:srgbClr val="3366FF"/>
            </a:fgClr>
            <a:bgClr>
              <a:srgbClr val="F0AB00"/>
            </a:bgClr>
          </a:patt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20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676705" y="1863894"/>
            <a:ext cx="6212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30%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8178530" y="2060428"/>
            <a:ext cx="6212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50%</a:t>
            </a:r>
          </a:p>
        </p:txBody>
      </p:sp>
      <p:sp>
        <p:nvSpPr>
          <p:cNvPr id="21" name="Rechteck 20"/>
          <p:cNvSpPr/>
          <p:nvPr/>
        </p:nvSpPr>
        <p:spPr bwMode="gray">
          <a:xfrm>
            <a:off x="4270305" y="2035694"/>
            <a:ext cx="848829" cy="2043735"/>
          </a:xfrm>
          <a:prstGeom prst="rect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20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hteck 21"/>
          <p:cNvSpPr/>
          <p:nvPr/>
        </p:nvSpPr>
        <p:spPr bwMode="gray">
          <a:xfrm>
            <a:off x="4269331" y="1628804"/>
            <a:ext cx="848829" cy="111336"/>
          </a:xfrm>
          <a:prstGeom prst="rect">
            <a:avLst/>
          </a:prstGeom>
          <a:solidFill>
            <a:srgbClr val="0076CB">
              <a:lumMod val="40000"/>
              <a:lumOff val="60000"/>
            </a:srgbClr>
          </a:solid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20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326812" y="1641726"/>
            <a:ext cx="6212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15%</a:t>
            </a:r>
          </a:p>
        </p:txBody>
      </p:sp>
      <p:sp>
        <p:nvSpPr>
          <p:cNvPr id="24" name="Rechteck 23"/>
          <p:cNvSpPr/>
          <p:nvPr/>
        </p:nvSpPr>
        <p:spPr bwMode="gray">
          <a:xfrm>
            <a:off x="4268361" y="1789399"/>
            <a:ext cx="848829" cy="197037"/>
          </a:xfrm>
          <a:prstGeom prst="rect">
            <a:avLst/>
          </a:prstGeom>
          <a:pattFill prst="wdUpDiag">
            <a:fgClr>
              <a:srgbClr val="3366FF"/>
            </a:fgClr>
            <a:bgClr>
              <a:srgbClr val="F0AB00"/>
            </a:bgClr>
          </a:patt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20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" name="Geschweifte Klammer links 24"/>
          <p:cNvSpPr/>
          <p:nvPr/>
        </p:nvSpPr>
        <p:spPr>
          <a:xfrm>
            <a:off x="8757849" y="2888747"/>
            <a:ext cx="221920" cy="1203000"/>
          </a:xfrm>
          <a:prstGeom prst="leftBrace">
            <a:avLst>
              <a:gd name="adj1" fmla="val 53236"/>
              <a:gd name="adj2" fmla="val 50000"/>
            </a:avLst>
          </a:prstGeom>
          <a:noFill/>
          <a:ln w="28575" cap="rnd" cmpd="sng" algn="ctr">
            <a:solidFill>
              <a:srgbClr val="FFFFFF"/>
            </a:solidFill>
            <a:prstDash val="solid"/>
          </a:ln>
          <a:effectLst/>
        </p:spPr>
        <p:txBody>
          <a:bodyPr lIns="51431" tIns="25716" rIns="51431" bIns="25716" spcCol="0" rtlCol="0" anchor="ctr"/>
          <a:lstStyle/>
          <a:p>
            <a:pPr algn="ctr"/>
            <a:endParaRPr lang="de-DE" sz="20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8165741" y="3316026"/>
            <a:ext cx="6212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50%</a:t>
            </a:r>
          </a:p>
        </p:txBody>
      </p:sp>
      <p:sp>
        <p:nvSpPr>
          <p:cNvPr id="27" name="Geschweifte Klammer links 26"/>
          <p:cNvSpPr/>
          <p:nvPr/>
        </p:nvSpPr>
        <p:spPr>
          <a:xfrm>
            <a:off x="6298889" y="2479021"/>
            <a:ext cx="185989" cy="1576281"/>
          </a:xfrm>
          <a:prstGeom prst="leftBrace">
            <a:avLst>
              <a:gd name="adj1" fmla="val 51195"/>
              <a:gd name="adj2" fmla="val 50000"/>
            </a:avLst>
          </a:prstGeom>
          <a:noFill/>
          <a:ln w="28575" cap="rnd" cmpd="sng" algn="ctr">
            <a:solidFill>
              <a:srgbClr val="FFFFFF"/>
            </a:solidFill>
            <a:prstDash val="solid"/>
          </a:ln>
          <a:effectLst/>
        </p:spPr>
        <p:txBody>
          <a:bodyPr lIns="51431" tIns="25716" rIns="51431" bIns="25716" spcCol="0" rtlCol="0" anchor="ctr"/>
          <a:lstStyle/>
          <a:p>
            <a:pPr algn="ctr"/>
            <a:endParaRPr lang="de-DE" sz="20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706783" y="3081545"/>
            <a:ext cx="6212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70%</a:t>
            </a:r>
          </a:p>
        </p:txBody>
      </p:sp>
      <p:sp>
        <p:nvSpPr>
          <p:cNvPr id="29" name="Geschweifte Klammer links 28"/>
          <p:cNvSpPr/>
          <p:nvPr/>
        </p:nvSpPr>
        <p:spPr>
          <a:xfrm>
            <a:off x="3936696" y="2060320"/>
            <a:ext cx="223381" cy="2007298"/>
          </a:xfrm>
          <a:prstGeom prst="leftBrace">
            <a:avLst>
              <a:gd name="adj1" fmla="val 46995"/>
              <a:gd name="adj2" fmla="val 50000"/>
            </a:avLst>
          </a:prstGeom>
          <a:noFill/>
          <a:ln w="28575" cap="rnd" cmpd="sng" algn="ctr">
            <a:solidFill>
              <a:srgbClr val="FFFFFF"/>
            </a:solidFill>
            <a:prstDash val="solid"/>
          </a:ln>
          <a:effectLst/>
        </p:spPr>
        <p:txBody>
          <a:bodyPr lIns="51431" tIns="25716" rIns="51431" bIns="25716" spcCol="0" rtlCol="0" anchor="ctr"/>
          <a:lstStyle/>
          <a:p>
            <a:pPr algn="ctr"/>
            <a:endParaRPr lang="de-DE" sz="20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3339041" y="2896324"/>
            <a:ext cx="6212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85%</a:t>
            </a:r>
          </a:p>
        </p:txBody>
      </p:sp>
      <p:sp>
        <p:nvSpPr>
          <p:cNvPr id="31" name="Rechteck 30"/>
          <p:cNvSpPr/>
          <p:nvPr/>
        </p:nvSpPr>
        <p:spPr bwMode="gray">
          <a:xfrm>
            <a:off x="3637445" y="6382998"/>
            <a:ext cx="198289" cy="196533"/>
          </a:xfrm>
          <a:prstGeom prst="rect">
            <a:avLst/>
          </a:prstGeom>
          <a:solidFill>
            <a:srgbClr val="0076CB">
              <a:lumMod val="40000"/>
              <a:lumOff val="60000"/>
            </a:srgbClr>
          </a:solid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1200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3928279" y="6364763"/>
            <a:ext cx="116920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12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online</a:t>
            </a:r>
          </a:p>
        </p:txBody>
      </p:sp>
      <p:sp>
        <p:nvSpPr>
          <p:cNvPr id="33" name="Rechteck 32"/>
          <p:cNvSpPr/>
          <p:nvPr/>
        </p:nvSpPr>
        <p:spPr bwMode="gray">
          <a:xfrm>
            <a:off x="4992987" y="6382495"/>
            <a:ext cx="198289" cy="196533"/>
          </a:xfrm>
          <a:prstGeom prst="rect">
            <a:avLst/>
          </a:prstGeom>
          <a:pattFill prst="wdUpDiag">
            <a:fgClr>
              <a:srgbClr val="3366FF"/>
            </a:fgClr>
            <a:bgClr>
              <a:srgbClr val="F0AB00"/>
            </a:bgClr>
          </a:patt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1200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5283822" y="6364259"/>
            <a:ext cx="10267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12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online/offline</a:t>
            </a:r>
          </a:p>
        </p:txBody>
      </p:sp>
      <p:sp>
        <p:nvSpPr>
          <p:cNvPr id="35" name="Rechteck 34"/>
          <p:cNvSpPr/>
          <p:nvPr/>
        </p:nvSpPr>
        <p:spPr bwMode="gray">
          <a:xfrm>
            <a:off x="6830466" y="6382495"/>
            <a:ext cx="198289" cy="196533"/>
          </a:xfrm>
          <a:prstGeom prst="rect">
            <a:avLst/>
          </a:prstGeom>
          <a:solidFill>
            <a:srgbClr val="F0AB00"/>
          </a:solidFill>
          <a:ln w="6350" algn="ctr">
            <a:noFill/>
            <a:miter lim="800000"/>
            <a:headEnd/>
            <a:tailEnd/>
          </a:ln>
        </p:spPr>
        <p:txBody>
          <a:bodyPr lIns="50622" tIns="40497" rIns="50622" bIns="40497" spcCol="0" rtlCol="0" anchor="ctr"/>
          <a:lstStyle/>
          <a:p>
            <a:pPr algn="ctr" defTabSz="514315">
              <a:spcBef>
                <a:spcPct val="50000"/>
              </a:spcBef>
              <a:buClr>
                <a:srgbClr val="F0AB00"/>
              </a:buClr>
              <a:buSzPct val="80000"/>
            </a:pPr>
            <a:endParaRPr lang="de-DE" sz="1200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7121301" y="6364260"/>
            <a:ext cx="116920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12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offline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465474" y="4211059"/>
            <a:ext cx="19412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2000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1704629" y="4697431"/>
            <a:ext cx="14643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OFFLINE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4167993" y="4211059"/>
            <a:ext cx="10721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2006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3664678" y="4670049"/>
            <a:ext cx="21019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16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ROPO</a:t>
            </a:r>
            <a:br>
              <a:rPr lang="de-DE" sz="16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de-DE" sz="16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PRODUCT</a:t>
            </a:r>
            <a:br>
              <a:rPr lang="de-DE" sz="16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</a:br>
            <a:endParaRPr lang="de-DE" sz="1600" b="1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6248050" y="4211059"/>
            <a:ext cx="16039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2012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8216461" y="4700391"/>
            <a:ext cx="26562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TRANSCENDENCE</a:t>
            </a:r>
            <a:b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CUSTOMER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8669071" y="4219926"/>
            <a:ext cx="16576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2018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6048336" y="4697430"/>
            <a:ext cx="201568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38"/>
              </a:spcBef>
              <a:buClr>
                <a:srgbClr val="F0AB00"/>
              </a:buClr>
              <a:buSzPct val="80000"/>
            </a:pP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BOPIS/BORIS</a:t>
            </a:r>
            <a:b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de-DE" sz="2000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ORDER</a:t>
            </a:r>
          </a:p>
        </p:txBody>
      </p:sp>
      <p:cxnSp>
        <p:nvCxnSpPr>
          <p:cNvPr id="45" name="Gerade Verbindung 44"/>
          <p:cNvCxnSpPr/>
          <p:nvPr/>
        </p:nvCxnSpPr>
        <p:spPr>
          <a:xfrm>
            <a:off x="8302261" y="4664177"/>
            <a:ext cx="2425276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46" name="Gerade Verbindung 45"/>
          <p:cNvCxnSpPr/>
          <p:nvPr/>
        </p:nvCxnSpPr>
        <p:spPr>
          <a:xfrm>
            <a:off x="6009791" y="4664177"/>
            <a:ext cx="2077869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47" name="Gerade Verbindung 46"/>
          <p:cNvCxnSpPr/>
          <p:nvPr/>
        </p:nvCxnSpPr>
        <p:spPr>
          <a:xfrm>
            <a:off x="3697016" y="4664177"/>
            <a:ext cx="2077869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48" name="Gerade Verbindung 47"/>
          <p:cNvCxnSpPr/>
          <p:nvPr/>
        </p:nvCxnSpPr>
        <p:spPr>
          <a:xfrm>
            <a:off x="1399041" y="4664177"/>
            <a:ext cx="2077869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49" name="Geschweifte Klammer links 48"/>
          <p:cNvSpPr/>
          <p:nvPr/>
        </p:nvSpPr>
        <p:spPr>
          <a:xfrm>
            <a:off x="8757849" y="1651930"/>
            <a:ext cx="221920" cy="1190270"/>
          </a:xfrm>
          <a:prstGeom prst="leftBrace">
            <a:avLst>
              <a:gd name="adj1" fmla="val 53236"/>
              <a:gd name="adj2" fmla="val 50000"/>
            </a:avLst>
          </a:prstGeom>
          <a:noFill/>
          <a:ln w="28575" cap="rnd" cmpd="sng" algn="ctr">
            <a:solidFill>
              <a:srgbClr val="FFFFFF"/>
            </a:solidFill>
            <a:prstDash val="solid"/>
          </a:ln>
          <a:effectLst/>
        </p:spPr>
        <p:txBody>
          <a:bodyPr lIns="51431" tIns="25716" rIns="51431" bIns="25716" spcCol="0" rtlCol="0" anchor="ctr"/>
          <a:lstStyle/>
          <a:p>
            <a:pPr algn="ctr"/>
            <a:endParaRPr lang="de-DE" sz="20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Geschweifte Klammer links 49"/>
          <p:cNvSpPr/>
          <p:nvPr/>
        </p:nvSpPr>
        <p:spPr>
          <a:xfrm>
            <a:off x="6298889" y="1644112"/>
            <a:ext cx="185989" cy="792466"/>
          </a:xfrm>
          <a:prstGeom prst="leftBrace">
            <a:avLst>
              <a:gd name="adj1" fmla="val 51195"/>
              <a:gd name="adj2" fmla="val 50000"/>
            </a:avLst>
          </a:prstGeom>
          <a:noFill/>
          <a:ln w="28575" cap="rnd" cmpd="sng" algn="ctr">
            <a:solidFill>
              <a:srgbClr val="FFFFFF"/>
            </a:solidFill>
            <a:prstDash val="solid"/>
          </a:ln>
          <a:effectLst/>
        </p:spPr>
        <p:txBody>
          <a:bodyPr lIns="51431" tIns="25716" rIns="51431" bIns="25716" spcCol="0" rtlCol="0" anchor="ctr"/>
          <a:lstStyle/>
          <a:p>
            <a:pPr algn="ctr"/>
            <a:endParaRPr lang="de-DE" sz="20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Geschweifte Klammer links 50"/>
          <p:cNvSpPr/>
          <p:nvPr/>
        </p:nvSpPr>
        <p:spPr>
          <a:xfrm>
            <a:off x="3936696" y="1635204"/>
            <a:ext cx="223381" cy="395751"/>
          </a:xfrm>
          <a:prstGeom prst="leftBrace">
            <a:avLst>
              <a:gd name="adj1" fmla="val 32353"/>
              <a:gd name="adj2" fmla="val 50000"/>
            </a:avLst>
          </a:prstGeom>
          <a:noFill/>
          <a:ln w="28575" cap="rnd" cmpd="sng" algn="ctr">
            <a:solidFill>
              <a:srgbClr val="FFFFFF"/>
            </a:solidFill>
            <a:prstDash val="solid"/>
          </a:ln>
          <a:effectLst/>
        </p:spPr>
        <p:txBody>
          <a:bodyPr lIns="51431" tIns="25716" rIns="51431" bIns="25716" spcCol="0" rtlCol="0" anchor="ctr"/>
          <a:lstStyle/>
          <a:p>
            <a:pPr algn="ctr"/>
            <a:endParaRPr lang="de-DE" sz="2000" b="1" kern="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5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kern="0" dirty="0" smtClean="0">
                <a:cs typeface="BentonSans Book"/>
              </a:rPr>
              <a:t>SAP Hybris </a:t>
            </a:r>
            <a:r>
              <a:rPr lang="de-DE" kern="0" dirty="0" err="1" smtClean="0">
                <a:cs typeface="BentonSans Book"/>
              </a:rPr>
              <a:t>vision</a:t>
            </a:r>
            <a:endParaRPr lang="de-DE" dirty="0"/>
          </a:p>
        </p:txBody>
      </p:sp>
      <p:sp>
        <p:nvSpPr>
          <p:cNvPr id="43" name="Rectangle 9"/>
          <p:cNvSpPr/>
          <p:nvPr/>
        </p:nvSpPr>
        <p:spPr>
          <a:xfrm>
            <a:off x="318866" y="1766095"/>
            <a:ext cx="11469378" cy="369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n-US" sz="5800" b="1" dirty="0" smtClean="0">
                <a:solidFill>
                  <a:schemeClr val="bg1"/>
                </a:solidFill>
                <a:latin typeface="Arial"/>
              </a:rPr>
              <a:t>Enable our customers to deliver consistent, contextual, and relevant experiences </a:t>
            </a:r>
            <a:r>
              <a:rPr lang="en-US" sz="5800" b="1" dirty="0" smtClean="0">
                <a:solidFill>
                  <a:srgbClr val="FFC000"/>
                </a:solidFill>
                <a:latin typeface="Arial"/>
              </a:rPr>
              <a:t>regardless of channel or device</a:t>
            </a:r>
            <a:r>
              <a:rPr lang="en-US" sz="5800" b="1" dirty="0" smtClean="0">
                <a:solidFill>
                  <a:schemeClr val="accent1"/>
                </a:solidFill>
                <a:latin typeface="Arial"/>
              </a:rPr>
              <a:t> </a:t>
            </a:r>
            <a:r>
              <a:rPr lang="en-US" sz="5800" b="1" dirty="0" smtClean="0">
                <a:solidFill>
                  <a:schemeClr val="bg1"/>
                </a:solidFill>
                <a:latin typeface="Arial"/>
              </a:rPr>
              <a:t>throughout the customer journey.</a:t>
            </a:r>
          </a:p>
        </p:txBody>
      </p:sp>
    </p:spTree>
    <p:extLst>
      <p:ext uri="{BB962C8B-B14F-4D97-AF65-F5344CB8AC3E}">
        <p14:creationId xmlns:p14="http://schemas.microsoft.com/office/powerpoint/2010/main" val="203790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65"/>
          <a:stretch/>
        </p:blipFill>
        <p:spPr>
          <a:xfrm>
            <a:off x="-1" y="-1"/>
            <a:ext cx="3570524" cy="7029467"/>
          </a:xfrm>
          <a:prstGeom prst="rect">
            <a:avLst/>
          </a:prstGeom>
        </p:spPr>
      </p:pic>
      <p:pic>
        <p:nvPicPr>
          <p:cNvPr id="43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6"/>
          <a:stretch/>
        </p:blipFill>
        <p:spPr>
          <a:xfrm>
            <a:off x="3557823" y="-1"/>
            <a:ext cx="8621477" cy="7029467"/>
          </a:xfrm>
          <a:prstGeom prst="rect">
            <a:avLst/>
          </a:prstGeom>
        </p:spPr>
      </p:pic>
      <p:pic>
        <p:nvPicPr>
          <p:cNvPr id="4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2624015"/>
            <a:ext cx="1155700" cy="130386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pSp>
        <p:nvGrpSpPr>
          <p:cNvPr id="45" name="Gruppierung 44"/>
          <p:cNvGrpSpPr/>
          <p:nvPr/>
        </p:nvGrpSpPr>
        <p:grpSpPr>
          <a:xfrm>
            <a:off x="634997" y="3086100"/>
            <a:ext cx="2984501" cy="1903246"/>
            <a:chOff x="7394614" y="782132"/>
            <a:chExt cx="2834293" cy="1807457"/>
          </a:xfrm>
        </p:grpSpPr>
        <p:sp>
          <p:nvSpPr>
            <p:cNvPr id="46" name="Rechteck 5"/>
            <p:cNvSpPr/>
            <p:nvPr/>
          </p:nvSpPr>
          <p:spPr bwMode="auto">
            <a:xfrm>
              <a:off x="7394614" y="782132"/>
              <a:ext cx="2154865" cy="1807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endParaRPr lang="de-DE" sz="1800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7" name="Content Placeholder 4"/>
            <p:cNvSpPr txBox="1">
              <a:spLocks/>
            </p:cNvSpPr>
            <p:nvPr/>
          </p:nvSpPr>
          <p:spPr>
            <a:xfrm>
              <a:off x="7466978" y="902740"/>
              <a:ext cx="2002099" cy="1559107"/>
            </a:xfrm>
            <a:prstGeom prst="rect">
              <a:avLst/>
            </a:prstGeom>
          </p:spPr>
          <p:txBody>
            <a:bodyPr/>
            <a:lstStyle>
              <a:lvl1pPr marL="0" indent="0" algn="l" defTabSz="762000" rtl="0" eaLnBrk="1" fontAlgn="base" hangingPunct="1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buClr>
                  <a:schemeClr val="tx2"/>
                </a:buClr>
                <a:buSzPct val="110000"/>
                <a:buFontTx/>
                <a:buNone/>
                <a:defRPr sz="1800" b="1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534988" indent="-534988" algn="l" defTabSz="762000" rtl="0" eaLnBrk="1" fontAlgn="base" hangingPunct="1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buClr>
                  <a:schemeClr val="tx2"/>
                </a:buClr>
                <a:buSzPct val="110000"/>
                <a:buFontTx/>
                <a:buBlip>
                  <a:blip r:embed="rId4"/>
                </a:buBlip>
                <a:defRPr sz="1800" b="1">
                  <a:solidFill>
                    <a:schemeClr val="tx1"/>
                  </a:solidFill>
                  <a:latin typeface="+mn-lt"/>
                  <a:cs typeface="Arial"/>
                </a:defRPr>
              </a:lvl2pPr>
              <a:lvl3pPr marL="985838" indent="-450850" algn="l" defTabSz="762000" rtl="0" eaLnBrk="1" fontAlgn="base" hangingPunct="1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buClr>
                  <a:schemeClr val="tx2"/>
                </a:buClr>
                <a:buSzPct val="105000"/>
                <a:buFontTx/>
                <a:buBlip>
                  <a:blip r:embed="rId4"/>
                </a:buBlip>
                <a:defRPr sz="1600" b="1">
                  <a:solidFill>
                    <a:schemeClr val="tx1"/>
                  </a:solidFill>
                  <a:latin typeface="+mn-lt"/>
                  <a:cs typeface="Arial"/>
                </a:defRPr>
              </a:lvl3pPr>
              <a:lvl4pPr marL="1431925" indent="-442913" algn="l" defTabSz="762000" rtl="0" eaLnBrk="1" fontAlgn="base" hangingPunct="1">
                <a:lnSpc>
                  <a:spcPct val="90000"/>
                </a:lnSpc>
                <a:spcBef>
                  <a:spcPts val="900"/>
                </a:spcBef>
                <a:spcAft>
                  <a:spcPct val="0"/>
                </a:spcAft>
                <a:buClr>
                  <a:schemeClr val="tx2"/>
                </a:buClr>
                <a:buSzPct val="100000"/>
                <a:buFontTx/>
                <a:buBlip>
                  <a:blip r:embed="rId4"/>
                </a:buBlip>
                <a:defRPr sz="1600" b="1" baseline="0">
                  <a:solidFill>
                    <a:schemeClr val="tx1"/>
                  </a:solidFill>
                  <a:latin typeface="+mn-lt"/>
                  <a:cs typeface="Arial"/>
                </a:defRPr>
              </a:lvl4pPr>
              <a:lvl5pPr marL="715963" indent="-177800" algn="l" defTabSz="7620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defRPr sz="1400">
                  <a:solidFill>
                    <a:schemeClr val="tx1"/>
                  </a:solidFill>
                  <a:latin typeface="+mn-lt"/>
                </a:defRPr>
              </a:lvl5pPr>
              <a:lvl6pPr marL="1173163" indent="-177800" algn="l" defTabSz="7620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1630363" indent="-177800" algn="l" defTabSz="7620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2087563" indent="-177800" algn="l" defTabSz="7620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2544763" indent="-177800" algn="l" defTabSz="7620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GB" dirty="0"/>
                <a:t>The specific performance data for each product is show on the reverse of each product tile</a:t>
              </a:r>
            </a:p>
          </p:txBody>
        </p:sp>
        <p:sp>
          <p:nvSpPr>
            <p:cNvPr id="48" name="Rechtwinkliges Dreieck 7"/>
            <p:cNvSpPr/>
            <p:nvPr/>
          </p:nvSpPr>
          <p:spPr bwMode="auto">
            <a:xfrm rot="5400000">
              <a:off x="9598113" y="1028871"/>
              <a:ext cx="562046" cy="699543"/>
            </a:xfrm>
            <a:prstGeom prst="rtTriangle">
              <a:avLst/>
            </a:prstGeom>
            <a:solidFill>
              <a:srgbClr val="F0AB00"/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</a:pPr>
              <a:endParaRPr lang="de-DE" sz="1800" b="1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17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ung 41"/>
          <p:cNvGrpSpPr/>
          <p:nvPr/>
        </p:nvGrpSpPr>
        <p:grpSpPr>
          <a:xfrm>
            <a:off x="754295" y="747933"/>
            <a:ext cx="5844866" cy="4499620"/>
            <a:chOff x="414375" y="1343336"/>
            <a:chExt cx="5777638" cy="4447864"/>
          </a:xfrm>
        </p:grpSpPr>
        <p:pic>
          <p:nvPicPr>
            <p:cNvPr id="43" name="Bild 42" descr="onlineshop_big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75" y="1343336"/>
              <a:ext cx="5777638" cy="4447864"/>
            </a:xfrm>
            <a:prstGeom prst="rect">
              <a:avLst/>
            </a:prstGeom>
          </p:spPr>
        </p:pic>
        <p:pic>
          <p:nvPicPr>
            <p:cNvPr id="44" name="Picture 4" descr="Sites Landing Page_Desktop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740"/>
            <a:stretch/>
          </p:blipFill>
          <p:spPr>
            <a:xfrm>
              <a:off x="698700" y="1615342"/>
              <a:ext cx="5212492" cy="2651858"/>
            </a:xfrm>
            <a:prstGeom prst="rect">
              <a:avLst/>
            </a:prstGeom>
          </p:spPr>
        </p:pic>
      </p:grpSp>
      <p:grpSp>
        <p:nvGrpSpPr>
          <p:cNvPr id="45" name="Gruppierung 44"/>
          <p:cNvGrpSpPr/>
          <p:nvPr/>
        </p:nvGrpSpPr>
        <p:grpSpPr>
          <a:xfrm>
            <a:off x="4332211" y="1374053"/>
            <a:ext cx="7378700" cy="4203700"/>
            <a:chOff x="3778250" y="2057400"/>
            <a:chExt cx="7378700" cy="4203700"/>
          </a:xfrm>
        </p:grpSpPr>
        <p:pic>
          <p:nvPicPr>
            <p:cNvPr id="46" name="Bild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0" y="2057400"/>
              <a:ext cx="7378700" cy="4203700"/>
            </a:xfrm>
            <a:prstGeom prst="rect">
              <a:avLst/>
            </a:prstGeom>
          </p:spPr>
        </p:pic>
        <p:pic>
          <p:nvPicPr>
            <p:cNvPr id="47" name="Picture 5" descr="Slide 7a.jp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" b="58860"/>
            <a:stretch/>
          </p:blipFill>
          <p:spPr>
            <a:xfrm>
              <a:off x="5130800" y="2539370"/>
              <a:ext cx="4689222" cy="2883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0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, but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?...</a:t>
            </a:r>
          </a:p>
        </p:txBody>
      </p:sp>
      <p:pic>
        <p:nvPicPr>
          <p:cNvPr id="41" name="Bild 4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2" y="1061887"/>
            <a:ext cx="11588747" cy="49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Isometric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– OK:</a:t>
            </a:r>
          </a:p>
        </p:txBody>
      </p:sp>
      <p:pic>
        <p:nvPicPr>
          <p:cNvPr id="4" name="Bild 3" descr="isom_0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09" y="2486569"/>
            <a:ext cx="946120" cy="1079689"/>
          </a:xfrm>
          <a:prstGeom prst="rect">
            <a:avLst/>
          </a:prstGeom>
        </p:spPr>
      </p:pic>
      <p:pic>
        <p:nvPicPr>
          <p:cNvPr id="5" name="Bild 4" descr="isom_0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26" y="2486569"/>
            <a:ext cx="946120" cy="1079689"/>
          </a:xfrm>
          <a:prstGeom prst="rect">
            <a:avLst/>
          </a:prstGeom>
        </p:spPr>
      </p:pic>
      <p:pic>
        <p:nvPicPr>
          <p:cNvPr id="6" name="Bild 5" descr="isom_0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59" y="5174736"/>
            <a:ext cx="946120" cy="1079689"/>
          </a:xfrm>
          <a:prstGeom prst="rect">
            <a:avLst/>
          </a:prstGeom>
        </p:spPr>
      </p:pic>
      <p:pic>
        <p:nvPicPr>
          <p:cNvPr id="7" name="Bild 6" descr="isom_0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92" y="4031736"/>
            <a:ext cx="946120" cy="1079689"/>
          </a:xfrm>
          <a:prstGeom prst="rect">
            <a:avLst/>
          </a:prstGeom>
        </p:spPr>
      </p:pic>
      <p:pic>
        <p:nvPicPr>
          <p:cNvPr id="8" name="Bild 7" descr="isom_01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51" y="2871171"/>
            <a:ext cx="1831129" cy="2094638"/>
          </a:xfrm>
          <a:prstGeom prst="rect">
            <a:avLst/>
          </a:prstGeom>
        </p:spPr>
      </p:pic>
      <p:pic>
        <p:nvPicPr>
          <p:cNvPr id="9" name="Bild 8" descr="isom_03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4" y="1205647"/>
            <a:ext cx="782373" cy="797111"/>
          </a:xfrm>
          <a:prstGeom prst="rect">
            <a:avLst/>
          </a:prstGeom>
        </p:spPr>
      </p:pic>
      <p:pic>
        <p:nvPicPr>
          <p:cNvPr id="10" name="Bild 9" descr="isom_04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82" y="4811674"/>
            <a:ext cx="923565" cy="1052403"/>
          </a:xfrm>
          <a:prstGeom prst="rect">
            <a:avLst/>
          </a:prstGeom>
        </p:spPr>
      </p:pic>
      <p:pic>
        <p:nvPicPr>
          <p:cNvPr id="11" name="Bild 10" descr="isom_05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307" y="3917363"/>
            <a:ext cx="924745" cy="1559528"/>
          </a:xfrm>
          <a:prstGeom prst="rect">
            <a:avLst/>
          </a:prstGeom>
        </p:spPr>
      </p:pic>
      <p:pic>
        <p:nvPicPr>
          <p:cNvPr id="12" name="Bild 11" descr="isom_06.pn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707" y="3899082"/>
            <a:ext cx="924745" cy="1559528"/>
          </a:xfrm>
          <a:prstGeom prst="rect">
            <a:avLst/>
          </a:prstGeom>
        </p:spPr>
      </p:pic>
      <p:pic>
        <p:nvPicPr>
          <p:cNvPr id="13" name="Bild 12" descr="isom_07.png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273" y="1848456"/>
            <a:ext cx="1831432" cy="822547"/>
          </a:xfrm>
          <a:prstGeom prst="rect">
            <a:avLst/>
          </a:prstGeom>
        </p:spPr>
      </p:pic>
      <p:pic>
        <p:nvPicPr>
          <p:cNvPr id="14" name="Bild 13" descr="isom_08.png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997" y="1734574"/>
            <a:ext cx="1001120" cy="1230040"/>
          </a:xfrm>
          <a:prstGeom prst="rect">
            <a:avLst/>
          </a:prstGeom>
        </p:spPr>
      </p:pic>
      <p:pic>
        <p:nvPicPr>
          <p:cNvPr id="16" name="Bild 15" descr="isom_09.png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02" y="1455796"/>
            <a:ext cx="875900" cy="722256"/>
          </a:xfrm>
          <a:prstGeom prst="rect">
            <a:avLst/>
          </a:prstGeom>
        </p:spPr>
      </p:pic>
      <p:pic>
        <p:nvPicPr>
          <p:cNvPr id="17" name="Bild 16" descr="isom_10.png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05" y="2537458"/>
            <a:ext cx="937664" cy="943991"/>
          </a:xfrm>
          <a:prstGeom prst="rect">
            <a:avLst/>
          </a:prstGeom>
        </p:spPr>
      </p:pic>
      <p:pic>
        <p:nvPicPr>
          <p:cNvPr id="18" name="Bild 17" descr="isom_11.png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760" y="1291224"/>
            <a:ext cx="917522" cy="681974"/>
          </a:xfrm>
          <a:prstGeom prst="rect">
            <a:avLst/>
          </a:prstGeom>
        </p:spPr>
      </p:pic>
      <p:pic>
        <p:nvPicPr>
          <p:cNvPr id="19" name="Bild 18" descr="isom_12.png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5" y="1547630"/>
            <a:ext cx="1504505" cy="1204410"/>
          </a:xfrm>
          <a:prstGeom prst="rect">
            <a:avLst/>
          </a:prstGeom>
        </p:spPr>
      </p:pic>
      <p:pic>
        <p:nvPicPr>
          <p:cNvPr id="20" name="Bild 19" descr="isom_13.png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487" y="2280513"/>
            <a:ext cx="746352" cy="2146114"/>
          </a:xfrm>
          <a:prstGeom prst="rect">
            <a:avLst/>
          </a:prstGeom>
        </p:spPr>
      </p:pic>
      <p:pic>
        <p:nvPicPr>
          <p:cNvPr id="21" name="Bild 20" descr="isom_14.png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82" y="1466683"/>
            <a:ext cx="598331" cy="880743"/>
          </a:xfrm>
          <a:prstGeom prst="rect">
            <a:avLst/>
          </a:prstGeom>
        </p:spPr>
      </p:pic>
      <p:pic>
        <p:nvPicPr>
          <p:cNvPr id="22" name="Bild 21" descr="isom_15.png"/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03" y="5372430"/>
            <a:ext cx="876894" cy="757597"/>
          </a:xfrm>
          <a:prstGeom prst="rect">
            <a:avLst/>
          </a:prstGeom>
        </p:spPr>
      </p:pic>
      <p:pic>
        <p:nvPicPr>
          <p:cNvPr id="23" name="Bild 22" descr="isom_16.png"/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59" y="2392393"/>
            <a:ext cx="929343" cy="771530"/>
          </a:xfrm>
          <a:prstGeom prst="rect">
            <a:avLst/>
          </a:prstGeom>
        </p:spPr>
      </p:pic>
      <p:pic>
        <p:nvPicPr>
          <p:cNvPr id="24" name="Bild 23" descr="isom_17.png"/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8" y="5057068"/>
            <a:ext cx="503108" cy="829096"/>
          </a:xfrm>
          <a:prstGeom prst="rect">
            <a:avLst/>
          </a:prstGeom>
        </p:spPr>
      </p:pic>
      <p:pic>
        <p:nvPicPr>
          <p:cNvPr id="25" name="Bild 24" descr="isom_18.png"/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917" y="5168254"/>
            <a:ext cx="835940" cy="751344"/>
          </a:xfrm>
          <a:prstGeom prst="rect">
            <a:avLst/>
          </a:prstGeom>
        </p:spPr>
      </p:pic>
      <p:pic>
        <p:nvPicPr>
          <p:cNvPr id="26" name="Bild 25" descr="isom_19.png"/>
          <p:cNvPicPr>
            <a:picLocks noChangeAspect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045" y="5512583"/>
            <a:ext cx="777975" cy="599797"/>
          </a:xfrm>
          <a:prstGeom prst="rect">
            <a:avLst/>
          </a:prstGeom>
        </p:spPr>
      </p:pic>
      <p:pic>
        <p:nvPicPr>
          <p:cNvPr id="27" name="Bild 26" descr="isom_20.png"/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93" y="3484984"/>
            <a:ext cx="554290" cy="903682"/>
          </a:xfrm>
          <a:prstGeom prst="rect">
            <a:avLst/>
          </a:prstGeom>
        </p:spPr>
      </p:pic>
      <p:pic>
        <p:nvPicPr>
          <p:cNvPr id="28" name="Bild 27" descr="isom_21.png"/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95" y="1316797"/>
            <a:ext cx="939512" cy="815165"/>
          </a:xfrm>
          <a:prstGeom prst="rect">
            <a:avLst/>
          </a:prstGeom>
        </p:spPr>
      </p:pic>
      <p:pic>
        <p:nvPicPr>
          <p:cNvPr id="29" name="Bild 28" descr="isom_22.png"/>
          <p:cNvPicPr>
            <a:picLocks noChangeAspect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43" y="3866074"/>
            <a:ext cx="742601" cy="1407129"/>
          </a:xfrm>
          <a:prstGeom prst="rect">
            <a:avLst/>
          </a:prstGeom>
        </p:spPr>
      </p:pic>
      <p:pic>
        <p:nvPicPr>
          <p:cNvPr id="30" name="Bild 29" descr="isom_23.png"/>
          <p:cNvPicPr>
            <a:picLocks noChangeAspect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669" y="2608006"/>
            <a:ext cx="1353032" cy="1168287"/>
          </a:xfrm>
          <a:prstGeom prst="rect">
            <a:avLst/>
          </a:prstGeom>
        </p:spPr>
      </p:pic>
      <p:pic>
        <p:nvPicPr>
          <p:cNvPr id="31" name="Bild 30" descr="isom_24.png"/>
          <p:cNvPicPr>
            <a:picLocks noChangeAspect="1"/>
          </p:cNvPicPr>
          <p:nvPr/>
        </p:nvPicPr>
        <p:blipFill>
          <a:blip r:embed="rId51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17" y="5216503"/>
            <a:ext cx="743528" cy="531518"/>
          </a:xfrm>
          <a:prstGeom prst="rect">
            <a:avLst/>
          </a:prstGeom>
        </p:spPr>
      </p:pic>
      <p:pic>
        <p:nvPicPr>
          <p:cNvPr id="32" name="Bild 31" descr="isom_25.png"/>
          <p:cNvPicPr>
            <a:picLocks noChangeAspect="1"/>
          </p:cNvPicPr>
          <p:nvPr/>
        </p:nvPicPr>
        <p:blipFill>
          <a:blip r:embed="rId53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3" y="4239405"/>
            <a:ext cx="541701" cy="771999"/>
          </a:xfrm>
          <a:prstGeom prst="rect">
            <a:avLst/>
          </a:prstGeom>
        </p:spPr>
      </p:pic>
      <p:pic>
        <p:nvPicPr>
          <p:cNvPr id="33" name="Bild 32" descr="isom_26.png"/>
          <p:cNvPicPr>
            <a:picLocks noChangeAspect="1"/>
          </p:cNvPicPr>
          <p:nvPr/>
        </p:nvPicPr>
        <p:blipFill>
          <a:blip r:embed="rId55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249" y="4434027"/>
            <a:ext cx="1384394" cy="1572348"/>
          </a:xfrm>
          <a:prstGeom prst="rect">
            <a:avLst/>
          </a:prstGeom>
        </p:spPr>
      </p:pic>
      <p:pic>
        <p:nvPicPr>
          <p:cNvPr id="34" name="Bild 33" descr="isom_27.png"/>
          <p:cNvPicPr>
            <a:picLocks noChangeAspect="1"/>
          </p:cNvPicPr>
          <p:nvPr/>
        </p:nvPicPr>
        <p:blipFill>
          <a:blip r:embed="rId57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31" y="1464639"/>
            <a:ext cx="928158" cy="803406"/>
          </a:xfrm>
          <a:prstGeom prst="rect">
            <a:avLst/>
          </a:prstGeom>
        </p:spPr>
      </p:pic>
      <p:pic>
        <p:nvPicPr>
          <p:cNvPr id="35" name="Bild 34" descr="isom_28.png"/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782" y="3233809"/>
            <a:ext cx="1133875" cy="2876888"/>
          </a:xfrm>
          <a:prstGeom prst="rect">
            <a:avLst/>
          </a:prstGeom>
        </p:spPr>
      </p:pic>
      <p:pic>
        <p:nvPicPr>
          <p:cNvPr id="36" name="Bild 35" descr="isom_15.png"/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20" y="1516755"/>
            <a:ext cx="876894" cy="757597"/>
          </a:xfrm>
          <a:prstGeom prst="rect">
            <a:avLst/>
          </a:prstGeom>
        </p:spPr>
      </p:pic>
      <p:pic>
        <p:nvPicPr>
          <p:cNvPr id="37" name="Bild 36" descr="isom_0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92" y="2729987"/>
            <a:ext cx="946120" cy="1079689"/>
          </a:xfrm>
          <a:prstGeom prst="rect">
            <a:avLst/>
          </a:prstGeom>
        </p:spPr>
      </p:pic>
      <p:pic>
        <p:nvPicPr>
          <p:cNvPr id="38" name="Bild 37" descr="isom_17.png"/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23785">
            <a:off x="533507" y="3510439"/>
            <a:ext cx="503108" cy="829096"/>
          </a:xfrm>
          <a:prstGeom prst="rect">
            <a:avLst/>
          </a:prstGeom>
        </p:spPr>
      </p:pic>
      <p:cxnSp>
        <p:nvCxnSpPr>
          <p:cNvPr id="39" name="Gerade Verbindung 38"/>
          <p:cNvCxnSpPr>
            <a:stCxn id="23" idx="2"/>
          </p:cNvCxnSpPr>
          <p:nvPr/>
        </p:nvCxnSpPr>
        <p:spPr>
          <a:xfrm flipH="1">
            <a:off x="776125" y="3163923"/>
            <a:ext cx="17806" cy="1042817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 flipH="1">
            <a:off x="1234745" y="2890529"/>
            <a:ext cx="17806" cy="1042817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 flipH="1">
            <a:off x="335145" y="2890529"/>
            <a:ext cx="17806" cy="1042817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 flipH="1" flipV="1">
            <a:off x="2345633" y="4574520"/>
            <a:ext cx="898122" cy="506929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 flipH="1" flipV="1">
            <a:off x="2338952" y="5096522"/>
            <a:ext cx="912463" cy="501521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 flipH="1" flipV="1">
            <a:off x="2786252" y="4319662"/>
            <a:ext cx="1019462" cy="587472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 flipH="1" flipV="1">
            <a:off x="6129243" y="4433413"/>
            <a:ext cx="898122" cy="506929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/>
          <p:nvPr/>
        </p:nvCxnSpPr>
        <p:spPr>
          <a:xfrm flipH="1" flipV="1">
            <a:off x="6122563" y="4955416"/>
            <a:ext cx="915481" cy="494825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/>
          <p:cNvCxnSpPr/>
          <p:nvPr/>
        </p:nvCxnSpPr>
        <p:spPr>
          <a:xfrm flipH="1" flipV="1">
            <a:off x="6569862" y="4178555"/>
            <a:ext cx="891523" cy="513239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/>
          <p:cNvCxnSpPr/>
          <p:nvPr/>
        </p:nvCxnSpPr>
        <p:spPr>
          <a:xfrm flipH="1" flipV="1">
            <a:off x="6552584" y="3666146"/>
            <a:ext cx="898122" cy="506929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/>
          <p:cNvCxnSpPr/>
          <p:nvPr/>
        </p:nvCxnSpPr>
        <p:spPr>
          <a:xfrm flipH="1" flipV="1">
            <a:off x="6993203" y="3411288"/>
            <a:ext cx="891523" cy="513239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/>
          <p:cNvCxnSpPr/>
          <p:nvPr/>
        </p:nvCxnSpPr>
        <p:spPr>
          <a:xfrm flipH="1" flipV="1">
            <a:off x="7011203" y="4936105"/>
            <a:ext cx="898122" cy="506929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/>
          <p:cNvCxnSpPr/>
          <p:nvPr/>
        </p:nvCxnSpPr>
        <p:spPr>
          <a:xfrm flipH="1" flipV="1">
            <a:off x="7004524" y="5458109"/>
            <a:ext cx="915480" cy="521282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/>
          <p:nvPr/>
        </p:nvCxnSpPr>
        <p:spPr>
          <a:xfrm flipH="1" flipV="1">
            <a:off x="4802447" y="3173139"/>
            <a:ext cx="1314720" cy="756868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/>
          <p:cNvCxnSpPr/>
          <p:nvPr/>
        </p:nvCxnSpPr>
        <p:spPr>
          <a:xfrm flipH="1">
            <a:off x="3680613" y="4434417"/>
            <a:ext cx="669137" cy="389722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/>
          <p:cNvCxnSpPr/>
          <p:nvPr/>
        </p:nvCxnSpPr>
        <p:spPr>
          <a:xfrm flipH="1">
            <a:off x="4102098" y="4703234"/>
            <a:ext cx="669137" cy="389722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/>
          <p:cNvCxnSpPr/>
          <p:nvPr/>
        </p:nvCxnSpPr>
        <p:spPr>
          <a:xfrm flipH="1">
            <a:off x="4102098" y="5192183"/>
            <a:ext cx="669137" cy="389722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/>
          <p:cNvCxnSpPr>
            <a:endCxn id="6" idx="0"/>
          </p:cNvCxnSpPr>
          <p:nvPr/>
        </p:nvCxnSpPr>
        <p:spPr>
          <a:xfrm flipH="1">
            <a:off x="6106619" y="4994839"/>
            <a:ext cx="145" cy="179897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 flipH="1">
            <a:off x="7006167" y="3291417"/>
            <a:ext cx="211666" cy="116416"/>
          </a:xfrm>
          <a:prstGeom prst="line">
            <a:avLst/>
          </a:prstGeom>
          <a:ln w="15875" cap="rnd" cmpd="sng"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52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Bild 58" descr="CEC_superwide_bw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64" y="1771502"/>
            <a:ext cx="12192000" cy="310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fresh</a:t>
            </a:r>
            <a:r>
              <a:rPr lang="de-DE" dirty="0"/>
              <a:t> </a:t>
            </a:r>
            <a:r>
              <a:rPr lang="de-DE" dirty="0" err="1"/>
              <a:t>icons</a:t>
            </a:r>
            <a:r>
              <a:rPr lang="de-DE" dirty="0"/>
              <a:t> in different </a:t>
            </a:r>
            <a:r>
              <a:rPr lang="de-DE" dirty="0" err="1"/>
              <a:t>sizes</a:t>
            </a:r>
            <a:r>
              <a:rPr lang="de-DE" dirty="0"/>
              <a:t> (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stroke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)</a:t>
            </a:r>
          </a:p>
        </p:txBody>
      </p:sp>
      <p:pic>
        <p:nvPicPr>
          <p:cNvPr id="59" name="Bild 58" descr="book_big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0" y="1274495"/>
            <a:ext cx="3974828" cy="3035166"/>
          </a:xfrm>
          <a:prstGeom prst="rect">
            <a:avLst/>
          </a:prstGeom>
        </p:spPr>
      </p:pic>
      <p:pic>
        <p:nvPicPr>
          <p:cNvPr id="60" name="Bild 59" descr="book_medium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02" y="4792513"/>
            <a:ext cx="1942815" cy="1596209"/>
          </a:xfrm>
          <a:prstGeom prst="rect">
            <a:avLst/>
          </a:prstGeom>
        </p:spPr>
      </p:pic>
      <p:pic>
        <p:nvPicPr>
          <p:cNvPr id="61" name="Bild 60" descr="book_small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3" y="4787306"/>
            <a:ext cx="847365" cy="728734"/>
          </a:xfrm>
          <a:prstGeom prst="rect">
            <a:avLst/>
          </a:prstGeom>
        </p:spPr>
      </p:pic>
      <p:pic>
        <p:nvPicPr>
          <p:cNvPr id="62" name="Bild 61" descr="gaming_big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29" y="1932293"/>
            <a:ext cx="3199536" cy="1910580"/>
          </a:xfrm>
          <a:prstGeom prst="rect">
            <a:avLst/>
          </a:prstGeom>
        </p:spPr>
      </p:pic>
      <p:pic>
        <p:nvPicPr>
          <p:cNvPr id="63" name="Bild 62" descr="gaming_medium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10" y="4542830"/>
            <a:ext cx="1856164" cy="1596209"/>
          </a:xfrm>
          <a:prstGeom prst="rect">
            <a:avLst/>
          </a:prstGeom>
        </p:spPr>
      </p:pic>
      <p:pic>
        <p:nvPicPr>
          <p:cNvPr id="64" name="Bild 63" descr="gaming_small.png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49" y="4885003"/>
            <a:ext cx="822120" cy="707023"/>
          </a:xfrm>
          <a:prstGeom prst="rect">
            <a:avLst/>
          </a:prstGeom>
        </p:spPr>
      </p:pic>
      <p:pic>
        <p:nvPicPr>
          <p:cNvPr id="65" name="Bild 64" descr="headset_big.png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502" y="1298714"/>
            <a:ext cx="2930634" cy="3201710"/>
          </a:xfrm>
          <a:prstGeom prst="rect">
            <a:avLst/>
          </a:prstGeom>
        </p:spPr>
      </p:pic>
      <p:pic>
        <p:nvPicPr>
          <p:cNvPr id="66" name="Bild 65" descr="headset_medium.png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762" y="4874147"/>
            <a:ext cx="1338772" cy="1432934"/>
          </a:xfrm>
          <a:prstGeom prst="rect">
            <a:avLst/>
          </a:prstGeom>
        </p:spPr>
      </p:pic>
      <p:pic>
        <p:nvPicPr>
          <p:cNvPr id="67" name="Bild 66" descr="headset_small.png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619" y="4863289"/>
            <a:ext cx="796874" cy="6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fresh</a:t>
            </a:r>
            <a:r>
              <a:rPr lang="de-DE" dirty="0"/>
              <a:t> </a:t>
            </a:r>
            <a:r>
              <a:rPr lang="de-DE" dirty="0" err="1"/>
              <a:t>icons</a:t>
            </a:r>
            <a:r>
              <a:rPr lang="de-DE" dirty="0"/>
              <a:t> in different </a:t>
            </a:r>
            <a:r>
              <a:rPr lang="de-DE" dirty="0" err="1"/>
              <a:t>sizes</a:t>
            </a:r>
            <a:r>
              <a:rPr lang="de-DE" dirty="0"/>
              <a:t> (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stroke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/>
              <a:t>)</a:t>
            </a:r>
            <a:endParaRPr lang="de-DE" dirty="0"/>
          </a:p>
        </p:txBody>
      </p:sp>
      <p:pic>
        <p:nvPicPr>
          <p:cNvPr id="3" name="Bild 2" descr="laptop_big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8" y="1328173"/>
            <a:ext cx="3770746" cy="2392831"/>
          </a:xfrm>
          <a:prstGeom prst="rect">
            <a:avLst/>
          </a:prstGeom>
        </p:spPr>
      </p:pic>
      <p:pic>
        <p:nvPicPr>
          <p:cNvPr id="4" name="Bild 3" descr="laptop_medium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7" y="4248165"/>
            <a:ext cx="1942815" cy="1208559"/>
          </a:xfrm>
          <a:prstGeom prst="rect">
            <a:avLst/>
          </a:prstGeom>
        </p:spPr>
      </p:pic>
      <p:pic>
        <p:nvPicPr>
          <p:cNvPr id="5" name="Bild 4" descr="laptop_small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12" y="4199700"/>
            <a:ext cx="771628" cy="663600"/>
          </a:xfrm>
          <a:prstGeom prst="rect">
            <a:avLst/>
          </a:prstGeom>
        </p:spPr>
      </p:pic>
      <p:pic>
        <p:nvPicPr>
          <p:cNvPr id="6" name="Bild 5" descr="ipad_big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08" y="1447310"/>
            <a:ext cx="1637154" cy="2200474"/>
          </a:xfrm>
          <a:prstGeom prst="rect">
            <a:avLst/>
          </a:prstGeom>
        </p:spPr>
      </p:pic>
      <p:pic>
        <p:nvPicPr>
          <p:cNvPr id="7" name="Bild 6" descr="ipad_medium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044" y="4269382"/>
            <a:ext cx="1519592" cy="1035840"/>
          </a:xfrm>
          <a:prstGeom prst="rect">
            <a:avLst/>
          </a:prstGeom>
        </p:spPr>
      </p:pic>
      <p:pic>
        <p:nvPicPr>
          <p:cNvPr id="8" name="Bild 7" descr="ipad_small.png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92166" y="5609869"/>
            <a:ext cx="650672" cy="722036"/>
          </a:xfrm>
          <a:prstGeom prst="rect">
            <a:avLst/>
          </a:prstGeom>
        </p:spPr>
      </p:pic>
      <p:pic>
        <p:nvPicPr>
          <p:cNvPr id="9" name="Bild 8" descr="mobile_big.png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68" y="1606623"/>
            <a:ext cx="1090849" cy="2059842"/>
          </a:xfrm>
          <a:prstGeom prst="rect">
            <a:avLst/>
          </a:prstGeom>
        </p:spPr>
      </p:pic>
      <p:pic>
        <p:nvPicPr>
          <p:cNvPr id="10" name="Bild 9" descr="smallmobile_medium.png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15" y="4157678"/>
            <a:ext cx="608839" cy="1146366"/>
          </a:xfrm>
          <a:prstGeom prst="rect">
            <a:avLst/>
          </a:prstGeom>
        </p:spPr>
      </p:pic>
      <p:pic>
        <p:nvPicPr>
          <p:cNvPr id="11" name="Bild 10" descr="android_big.png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47" y="1508921"/>
            <a:ext cx="1077200" cy="2170690"/>
          </a:xfrm>
          <a:prstGeom prst="rect">
            <a:avLst/>
          </a:prstGeom>
        </p:spPr>
      </p:pic>
      <p:pic>
        <p:nvPicPr>
          <p:cNvPr id="12" name="Bild 11" descr="bigmobile_medium.png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26" y="4148610"/>
            <a:ext cx="834590" cy="1603050"/>
          </a:xfrm>
          <a:prstGeom prst="rect">
            <a:avLst/>
          </a:prstGeom>
        </p:spPr>
      </p:pic>
      <p:pic>
        <p:nvPicPr>
          <p:cNvPr id="13" name="Bild 12" descr="mobile_small.png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308" y="4101992"/>
            <a:ext cx="405105" cy="6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6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fresh</a:t>
            </a:r>
            <a:r>
              <a:rPr lang="de-DE" dirty="0"/>
              <a:t> </a:t>
            </a:r>
            <a:r>
              <a:rPr lang="de-DE" dirty="0" err="1"/>
              <a:t>icons</a:t>
            </a:r>
            <a:r>
              <a:rPr lang="de-DE" dirty="0"/>
              <a:t> in different </a:t>
            </a:r>
            <a:r>
              <a:rPr lang="de-DE" dirty="0" err="1"/>
              <a:t>sizes</a:t>
            </a:r>
            <a:r>
              <a:rPr lang="de-DE" dirty="0"/>
              <a:t> (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stroke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)</a:t>
            </a:r>
          </a:p>
        </p:txBody>
      </p:sp>
      <p:pic>
        <p:nvPicPr>
          <p:cNvPr id="3" name="Bild 2" descr="onlineshop_big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" y="1343336"/>
            <a:ext cx="3447812" cy="2654268"/>
          </a:xfrm>
          <a:prstGeom prst="rect">
            <a:avLst/>
          </a:prstGeom>
        </p:spPr>
      </p:pic>
      <p:pic>
        <p:nvPicPr>
          <p:cNvPr id="4" name="Bild 3" descr="onlineshop_medium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64" y="4284794"/>
            <a:ext cx="1942815" cy="1596209"/>
          </a:xfrm>
          <a:prstGeom prst="rect">
            <a:avLst/>
          </a:prstGeom>
        </p:spPr>
      </p:pic>
      <p:pic>
        <p:nvPicPr>
          <p:cNvPr id="5" name="Bild 4" descr="onlineshop_small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41" y="4190250"/>
            <a:ext cx="784252" cy="674456"/>
          </a:xfrm>
          <a:prstGeom prst="rect">
            <a:avLst/>
          </a:prstGeom>
        </p:spPr>
      </p:pic>
      <p:pic>
        <p:nvPicPr>
          <p:cNvPr id="6" name="Bild 5" descr="desktop_big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17" y="1415358"/>
            <a:ext cx="3976387" cy="2905156"/>
          </a:xfrm>
          <a:prstGeom prst="rect">
            <a:avLst/>
          </a:prstGeom>
        </p:spPr>
      </p:pic>
      <p:pic>
        <p:nvPicPr>
          <p:cNvPr id="7" name="Bild 6" descr="desktopBack_big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946" y="1412079"/>
            <a:ext cx="3114340" cy="2977155"/>
          </a:xfrm>
          <a:prstGeom prst="rect">
            <a:avLst/>
          </a:prstGeom>
        </p:spPr>
      </p:pic>
      <p:pic>
        <p:nvPicPr>
          <p:cNvPr id="8" name="Bild 7" descr="display_medium.png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114" y="4683953"/>
            <a:ext cx="1942815" cy="1596209"/>
          </a:xfrm>
          <a:prstGeom prst="rect">
            <a:avLst/>
          </a:prstGeom>
        </p:spPr>
      </p:pic>
      <p:pic>
        <p:nvPicPr>
          <p:cNvPr id="9" name="Bild 8" descr="display_small.png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82" y="4590491"/>
            <a:ext cx="912120" cy="7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59095" y="3192991"/>
            <a:ext cx="6411812" cy="1008000"/>
          </a:xfrm>
        </p:spPr>
        <p:txBody>
          <a:bodyPr/>
          <a:lstStyle/>
          <a:p>
            <a:r>
              <a:rPr lang="de-DE" sz="5500" dirty="0" smtClean="0"/>
              <a:t>STAGE TEMPLATE</a:t>
            </a:r>
            <a:br>
              <a:rPr lang="de-DE" sz="5500" dirty="0" smtClean="0"/>
            </a:br>
            <a:r>
              <a:rPr lang="de-DE" sz="5500" dirty="0" smtClean="0"/>
              <a:t>COVER ALTERNATIVE</a:t>
            </a:r>
            <a:endParaRPr lang="de-DE" sz="5500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>
          <a:xfrm>
            <a:off x="259095" y="4399926"/>
            <a:ext cx="6411812" cy="576000"/>
          </a:xfrm>
        </p:spPr>
        <p:txBody>
          <a:bodyPr/>
          <a:lstStyle/>
          <a:p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presenting</a:t>
            </a:r>
            <a:r>
              <a:rPr lang="de-DE" dirty="0" smtClean="0"/>
              <a:t> on </a:t>
            </a:r>
            <a:r>
              <a:rPr lang="de-DE" dirty="0" err="1" smtClean="0"/>
              <a:t>stage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71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</a:t>
            </a:r>
            <a:r>
              <a:rPr lang="de-DE" dirty="0" err="1"/>
              <a:t>fresh</a:t>
            </a:r>
            <a:r>
              <a:rPr lang="de-DE" dirty="0"/>
              <a:t> </a:t>
            </a:r>
            <a:r>
              <a:rPr lang="de-DE" dirty="0" err="1"/>
              <a:t>icons</a:t>
            </a:r>
            <a:r>
              <a:rPr lang="de-DE" dirty="0"/>
              <a:t> in different </a:t>
            </a:r>
            <a:r>
              <a:rPr lang="de-DE" dirty="0" err="1"/>
              <a:t>sizes</a:t>
            </a:r>
            <a:r>
              <a:rPr lang="de-DE" dirty="0"/>
              <a:t> (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stroke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/>
              <a:t>)</a:t>
            </a:r>
            <a:endParaRPr lang="de-DE" dirty="0"/>
          </a:p>
        </p:txBody>
      </p:sp>
      <p:pic>
        <p:nvPicPr>
          <p:cNvPr id="3" name="Bild 2" descr="store_big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9" y="1505708"/>
            <a:ext cx="4815992" cy="2508329"/>
          </a:xfrm>
          <a:prstGeom prst="rect">
            <a:avLst/>
          </a:prstGeom>
        </p:spPr>
      </p:pic>
      <p:pic>
        <p:nvPicPr>
          <p:cNvPr id="4" name="Bild 3" descr="store_medium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79" y="4353083"/>
            <a:ext cx="1961265" cy="1525428"/>
          </a:xfrm>
          <a:prstGeom prst="rect">
            <a:avLst/>
          </a:prstGeom>
        </p:spPr>
      </p:pic>
      <p:pic>
        <p:nvPicPr>
          <p:cNvPr id="5" name="Bild 4" descr="store_small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99" y="4287951"/>
            <a:ext cx="834743" cy="717879"/>
          </a:xfrm>
          <a:prstGeom prst="rect">
            <a:avLst/>
          </a:prstGeom>
        </p:spPr>
      </p:pic>
      <p:pic>
        <p:nvPicPr>
          <p:cNvPr id="6" name="Bild 5" descr="socials_big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78" y="1496163"/>
            <a:ext cx="4626269" cy="2345330"/>
          </a:xfrm>
          <a:prstGeom prst="rect">
            <a:avLst/>
          </a:prstGeom>
        </p:spPr>
      </p:pic>
      <p:pic>
        <p:nvPicPr>
          <p:cNvPr id="7" name="Bild 6" descr="socials_medium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691" y="4455985"/>
            <a:ext cx="1783194" cy="1596209"/>
          </a:xfrm>
          <a:prstGeom prst="rect">
            <a:avLst/>
          </a:prstGeom>
        </p:spPr>
      </p:pic>
      <p:pic>
        <p:nvPicPr>
          <p:cNvPr id="8" name="Bild 7" descr="social_small.png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723" y="4374788"/>
            <a:ext cx="859989" cy="7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Say </a:t>
            </a:r>
            <a:r>
              <a:rPr lang="de-DE" dirty="0" err="1" smtClean="0"/>
              <a:t>hello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</a:t>
            </a:r>
            <a:r>
              <a:rPr lang="de-DE" dirty="0" smtClean="0"/>
              <a:t>-Man!</a:t>
            </a:r>
            <a:endParaRPr lang="de-DE" dirty="0"/>
          </a:p>
        </p:txBody>
      </p:sp>
      <p:pic>
        <p:nvPicPr>
          <p:cNvPr id="3" name="Bild 2" descr="customer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12" y="1146039"/>
            <a:ext cx="701097" cy="1348264"/>
          </a:xfrm>
          <a:prstGeom prst="rect">
            <a:avLst/>
          </a:prstGeom>
        </p:spPr>
      </p:pic>
      <p:pic>
        <p:nvPicPr>
          <p:cNvPr id="4" name="Bild 3" descr="business-guy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2" y="1146238"/>
            <a:ext cx="787387" cy="1348266"/>
          </a:xfrm>
          <a:prstGeom prst="rect">
            <a:avLst/>
          </a:prstGeom>
        </p:spPr>
      </p:pic>
      <p:pic>
        <p:nvPicPr>
          <p:cNvPr id="5" name="Bild 4" descr="guy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2" y="1146238"/>
            <a:ext cx="787387" cy="1348266"/>
          </a:xfrm>
          <a:prstGeom prst="rect">
            <a:avLst/>
          </a:prstGeom>
        </p:spPr>
      </p:pic>
      <p:pic>
        <p:nvPicPr>
          <p:cNvPr id="6" name="Bild 5" descr="call-center-guy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93" y="1146240"/>
            <a:ext cx="741546" cy="1348265"/>
          </a:xfrm>
          <a:prstGeom prst="rect">
            <a:avLst/>
          </a:prstGeom>
        </p:spPr>
      </p:pic>
      <p:pic>
        <p:nvPicPr>
          <p:cNvPr id="20" name="Bild 19" descr="construction-guy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622" y="1347181"/>
            <a:ext cx="979894" cy="1134261"/>
          </a:xfrm>
          <a:prstGeom prst="rect">
            <a:avLst/>
          </a:prstGeom>
        </p:spPr>
      </p:pic>
      <p:pic>
        <p:nvPicPr>
          <p:cNvPr id="21" name="Bild 20" descr="product-guy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01" y="1347182"/>
            <a:ext cx="822171" cy="1134260"/>
          </a:xfrm>
          <a:prstGeom prst="rect">
            <a:avLst/>
          </a:prstGeom>
        </p:spPr>
      </p:pic>
      <p:pic>
        <p:nvPicPr>
          <p:cNvPr id="22" name="Bild 21" descr="money-guy.pn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05" y="1347181"/>
            <a:ext cx="808748" cy="1134261"/>
          </a:xfrm>
          <a:prstGeom prst="rect">
            <a:avLst/>
          </a:prstGeom>
        </p:spPr>
      </p:pic>
      <p:pic>
        <p:nvPicPr>
          <p:cNvPr id="23" name="Bild 22" descr="marketing-guy.png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717" y="1347182"/>
            <a:ext cx="989961" cy="1134260"/>
          </a:xfrm>
          <a:prstGeom prst="rect">
            <a:avLst/>
          </a:prstGeom>
        </p:spPr>
      </p:pic>
      <p:pic>
        <p:nvPicPr>
          <p:cNvPr id="24" name="Bild 23" descr="price-tag-guy.png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97" y="1330403"/>
            <a:ext cx="815460" cy="1151039"/>
          </a:xfrm>
          <a:prstGeom prst="rect">
            <a:avLst/>
          </a:prstGeom>
        </p:spPr>
      </p:pic>
      <p:pic>
        <p:nvPicPr>
          <p:cNvPr id="25" name="Bild 24" descr="magnified-customer.png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49" y="4799412"/>
            <a:ext cx="1003264" cy="1174782"/>
          </a:xfrm>
          <a:prstGeom prst="rect">
            <a:avLst/>
          </a:prstGeom>
        </p:spPr>
      </p:pic>
      <p:pic>
        <p:nvPicPr>
          <p:cNvPr id="7" name="Bild 6" descr="guy2.png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15" y="2771423"/>
            <a:ext cx="688607" cy="1647385"/>
          </a:xfrm>
          <a:prstGeom prst="rect">
            <a:avLst/>
          </a:prstGeom>
        </p:spPr>
      </p:pic>
      <p:pic>
        <p:nvPicPr>
          <p:cNvPr id="8" name="Bild 7" descr="business-guy2.png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78" y="2771423"/>
            <a:ext cx="688607" cy="1647385"/>
          </a:xfrm>
          <a:prstGeom prst="rect">
            <a:avLst/>
          </a:prstGeom>
        </p:spPr>
      </p:pic>
      <p:pic>
        <p:nvPicPr>
          <p:cNvPr id="9" name="Bild 8" descr="customer2.png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40" y="2771421"/>
            <a:ext cx="635891" cy="1647385"/>
          </a:xfrm>
          <a:prstGeom prst="rect">
            <a:avLst/>
          </a:prstGeom>
        </p:spPr>
      </p:pic>
      <p:pic>
        <p:nvPicPr>
          <p:cNvPr id="11" name="Bild 10" descr="call-center-guy2.png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39" y="2771420"/>
            <a:ext cx="658954" cy="1647387"/>
          </a:xfrm>
          <a:prstGeom prst="rect">
            <a:avLst/>
          </a:prstGeom>
        </p:spPr>
      </p:pic>
      <p:pic>
        <p:nvPicPr>
          <p:cNvPr id="26" name="Bild 25" descr="customer-with-basket.png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87" y="2771423"/>
            <a:ext cx="1008199" cy="1647384"/>
          </a:xfrm>
          <a:prstGeom prst="rect">
            <a:avLst/>
          </a:prstGeom>
        </p:spPr>
      </p:pic>
      <p:pic>
        <p:nvPicPr>
          <p:cNvPr id="28" name="Bild 27" descr="girly.png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427" y="4825980"/>
            <a:ext cx="1584245" cy="1121647"/>
          </a:xfrm>
          <a:prstGeom prst="rect">
            <a:avLst/>
          </a:prstGeom>
        </p:spPr>
      </p:pic>
      <p:pic>
        <p:nvPicPr>
          <p:cNvPr id="29" name="Bild 28" descr="guy-with-phone.png"/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27" y="4817649"/>
            <a:ext cx="668692" cy="1138308"/>
          </a:xfrm>
          <a:prstGeom prst="rect">
            <a:avLst/>
          </a:prstGeom>
        </p:spPr>
      </p:pic>
      <p:pic>
        <p:nvPicPr>
          <p:cNvPr id="30" name="Bild 29" descr="omnichannel-customer.png"/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829" y="2860996"/>
            <a:ext cx="1467972" cy="1538755"/>
          </a:xfrm>
          <a:prstGeom prst="rect">
            <a:avLst/>
          </a:prstGeom>
        </p:spPr>
      </p:pic>
      <p:pic>
        <p:nvPicPr>
          <p:cNvPr id="27" name="Bild 26" descr="team.png"/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95" y="3180408"/>
            <a:ext cx="1428910" cy="1249228"/>
          </a:xfrm>
          <a:prstGeom prst="rect">
            <a:avLst/>
          </a:prstGeom>
        </p:spPr>
      </p:pic>
      <p:pic>
        <p:nvPicPr>
          <p:cNvPr id="31" name="Bild 30" descr="partner.png"/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30" y="3180680"/>
            <a:ext cx="1276190" cy="1247364"/>
          </a:xfrm>
          <a:prstGeom prst="rect">
            <a:avLst/>
          </a:prstGeom>
        </p:spPr>
      </p:pic>
      <p:pic>
        <p:nvPicPr>
          <p:cNvPr id="32" name="Bild 31" descr="guy-talking.png"/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423" y="4817845"/>
            <a:ext cx="1279512" cy="1137916"/>
          </a:xfrm>
          <a:prstGeom prst="rect">
            <a:avLst/>
          </a:prstGeom>
        </p:spPr>
      </p:pic>
      <p:pic>
        <p:nvPicPr>
          <p:cNvPr id="33" name="Bild 32" descr="runner.png"/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67" y="4965401"/>
            <a:ext cx="833542" cy="842804"/>
          </a:xfrm>
          <a:prstGeom prst="rect">
            <a:avLst/>
          </a:prstGeom>
        </p:spPr>
      </p:pic>
      <p:pic>
        <p:nvPicPr>
          <p:cNvPr id="34" name="Bild 33" descr="guy-with-assets.png"/>
          <p:cNvPicPr>
            <a:picLocks noChangeAspect="1"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93" y="4909313"/>
            <a:ext cx="1398368" cy="954980"/>
          </a:xfrm>
          <a:prstGeom prst="rect">
            <a:avLst/>
          </a:prstGeom>
        </p:spPr>
      </p:pic>
      <p:pic>
        <p:nvPicPr>
          <p:cNvPr id="35" name="Bild 34" descr="highlighted-guy.png"/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33" y="4863584"/>
            <a:ext cx="1485046" cy="1046438"/>
          </a:xfrm>
          <a:prstGeom prst="rect">
            <a:avLst/>
          </a:prstGeom>
        </p:spPr>
      </p:pic>
      <p:pic>
        <p:nvPicPr>
          <p:cNvPr id="36" name="Bild 35" descr="group.png"/>
          <p:cNvPicPr>
            <a:picLocks noChangeAspect="1"/>
          </p:cNvPicPr>
          <p:nvPr/>
        </p:nvPicPr>
        <p:blipFill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75" y="4905798"/>
            <a:ext cx="1664378" cy="962010"/>
          </a:xfrm>
          <a:prstGeom prst="rect">
            <a:avLst/>
          </a:prstGeom>
        </p:spPr>
      </p:pic>
      <p:pic>
        <p:nvPicPr>
          <p:cNvPr id="37" name="Bild 36" descr="about-customer.png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59" y="2874775"/>
            <a:ext cx="1123596" cy="15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Say </a:t>
            </a:r>
            <a:r>
              <a:rPr lang="de-DE" dirty="0" err="1"/>
              <a:t>hello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-Man!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4" y="842219"/>
            <a:ext cx="2181654" cy="2181654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92" y="1082452"/>
            <a:ext cx="1715267" cy="1715267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11" y="1208616"/>
            <a:ext cx="1495127" cy="1495127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87" y="1166885"/>
            <a:ext cx="1469844" cy="1469844"/>
          </a:xfrm>
          <a:prstGeom prst="rect">
            <a:avLst/>
          </a:prstGeom>
        </p:spPr>
      </p:pic>
      <p:pic>
        <p:nvPicPr>
          <p:cNvPr id="32" name="Bild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613" y="1154067"/>
            <a:ext cx="1474369" cy="1474369"/>
          </a:xfrm>
          <a:prstGeom prst="rect">
            <a:avLst/>
          </a:prstGeom>
        </p:spPr>
      </p:pic>
      <p:pic>
        <p:nvPicPr>
          <p:cNvPr id="34" name="Bild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816" y="2938261"/>
            <a:ext cx="1437479" cy="1437479"/>
          </a:xfrm>
          <a:prstGeom prst="rect">
            <a:avLst/>
          </a:prstGeom>
        </p:spPr>
      </p:pic>
      <p:pic>
        <p:nvPicPr>
          <p:cNvPr id="35" name="Bild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00" y="2947166"/>
            <a:ext cx="1441683" cy="1441683"/>
          </a:xfrm>
          <a:prstGeom prst="rect">
            <a:avLst/>
          </a:prstGeom>
        </p:spPr>
      </p:pic>
      <p:pic>
        <p:nvPicPr>
          <p:cNvPr id="36" name="Bild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28" y="2938261"/>
            <a:ext cx="1506476" cy="1506476"/>
          </a:xfrm>
          <a:prstGeom prst="rect">
            <a:avLst/>
          </a:prstGeom>
        </p:spPr>
      </p:pic>
      <p:pic>
        <p:nvPicPr>
          <p:cNvPr id="37" name="Bild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234" y="3077667"/>
            <a:ext cx="1298073" cy="1298073"/>
          </a:xfrm>
          <a:prstGeom prst="rect">
            <a:avLst/>
          </a:prstGeom>
        </p:spPr>
      </p:pic>
      <p:pic>
        <p:nvPicPr>
          <p:cNvPr id="54" name="Bild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67" y="2951034"/>
            <a:ext cx="1463861" cy="1463861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805" y="1140699"/>
            <a:ext cx="743618" cy="1458747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52" y="983142"/>
            <a:ext cx="957788" cy="1640862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63" y="1172670"/>
            <a:ext cx="632992" cy="1408513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13" y="4713595"/>
            <a:ext cx="1131050" cy="1475752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6" y="3023236"/>
            <a:ext cx="735526" cy="1414866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0" y="4364403"/>
            <a:ext cx="2012668" cy="201266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89" y="4679255"/>
            <a:ext cx="1103925" cy="1414076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369" y="3124936"/>
            <a:ext cx="1211466" cy="121146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602" y="4404129"/>
            <a:ext cx="1687827" cy="188485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50" y="4404128"/>
            <a:ext cx="1598610" cy="1785219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82" y="4724529"/>
            <a:ext cx="2098034" cy="1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6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family</a:t>
            </a:r>
            <a:endParaRPr lang="de-DE" dirty="0"/>
          </a:p>
        </p:txBody>
      </p:sp>
      <p:pic>
        <p:nvPicPr>
          <p:cNvPr id="10" name="Bild 9" descr="baby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2" y="3604768"/>
            <a:ext cx="1286042" cy="1550716"/>
          </a:xfrm>
          <a:prstGeom prst="rect">
            <a:avLst/>
          </a:prstGeom>
        </p:spPr>
      </p:pic>
      <p:pic>
        <p:nvPicPr>
          <p:cNvPr id="12" name="Bild 11" descr="boy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52" y="2257266"/>
            <a:ext cx="1425924" cy="2898218"/>
          </a:xfrm>
          <a:prstGeom prst="rect">
            <a:avLst/>
          </a:prstGeom>
        </p:spPr>
      </p:pic>
      <p:pic>
        <p:nvPicPr>
          <p:cNvPr id="13" name="Bild 12" descr="mom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29" y="1768832"/>
            <a:ext cx="1354661" cy="3386651"/>
          </a:xfrm>
          <a:prstGeom prst="rect">
            <a:avLst/>
          </a:prstGeom>
        </p:spPr>
      </p:pic>
      <p:pic>
        <p:nvPicPr>
          <p:cNvPr id="14" name="Bild 13" descr="dad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96" y="1768834"/>
            <a:ext cx="1327567" cy="3386649"/>
          </a:xfrm>
          <a:prstGeom prst="rect">
            <a:avLst/>
          </a:prstGeom>
        </p:spPr>
      </p:pic>
      <p:pic>
        <p:nvPicPr>
          <p:cNvPr id="16" name="Bild 15" descr="grandma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405" y="1938998"/>
            <a:ext cx="1511749" cy="3216486"/>
          </a:xfrm>
          <a:prstGeom prst="rect">
            <a:avLst/>
          </a:prstGeom>
        </p:spPr>
      </p:pic>
      <p:pic>
        <p:nvPicPr>
          <p:cNvPr id="17" name="Bild 16" descr="grandpa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118" y="1938999"/>
            <a:ext cx="1235130" cy="3216485"/>
          </a:xfrm>
          <a:prstGeom prst="rect">
            <a:avLst/>
          </a:prstGeom>
        </p:spPr>
      </p:pic>
      <p:pic>
        <p:nvPicPr>
          <p:cNvPr id="18" name="Bild 17" descr="dog.pn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436" y="3986459"/>
            <a:ext cx="1776634" cy="116902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53" y="2285587"/>
            <a:ext cx="1337970" cy="28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pic>
        <p:nvPicPr>
          <p:cNvPr id="2" name="Bild 1" descr="0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68" y="1405073"/>
            <a:ext cx="1116749" cy="422131"/>
          </a:xfrm>
          <a:prstGeom prst="rect">
            <a:avLst/>
          </a:prstGeom>
        </p:spPr>
      </p:pic>
      <p:pic>
        <p:nvPicPr>
          <p:cNvPr id="3" name="Bild 2" descr="02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694" y="1408339"/>
            <a:ext cx="681217" cy="410964"/>
          </a:xfrm>
          <a:prstGeom prst="rect">
            <a:avLst/>
          </a:prstGeom>
        </p:spPr>
      </p:pic>
      <p:pic>
        <p:nvPicPr>
          <p:cNvPr id="4" name="Bild 3" descr="03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47" y="1366528"/>
            <a:ext cx="895633" cy="553908"/>
          </a:xfrm>
          <a:prstGeom prst="rect">
            <a:avLst/>
          </a:prstGeom>
        </p:spPr>
      </p:pic>
      <p:pic>
        <p:nvPicPr>
          <p:cNvPr id="5" name="Bild 4" descr="04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48" y="1292053"/>
            <a:ext cx="813981" cy="663651"/>
          </a:xfrm>
          <a:prstGeom prst="rect">
            <a:avLst/>
          </a:prstGeom>
        </p:spPr>
      </p:pic>
      <p:pic>
        <p:nvPicPr>
          <p:cNvPr id="6" name="Bild 5" descr="05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29" y="1201898"/>
            <a:ext cx="988087" cy="990067"/>
          </a:xfrm>
          <a:prstGeom prst="rect">
            <a:avLst/>
          </a:prstGeom>
        </p:spPr>
      </p:pic>
      <p:pic>
        <p:nvPicPr>
          <p:cNvPr id="7" name="Bild 6" descr="06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1" y="1301852"/>
            <a:ext cx="1081046" cy="750246"/>
          </a:xfrm>
          <a:prstGeom prst="rect">
            <a:avLst/>
          </a:prstGeom>
        </p:spPr>
      </p:pic>
      <p:pic>
        <p:nvPicPr>
          <p:cNvPr id="8" name="Bild 7" descr="07.pn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50" y="1357382"/>
            <a:ext cx="1116748" cy="585176"/>
          </a:xfrm>
          <a:prstGeom prst="rect">
            <a:avLst/>
          </a:prstGeom>
        </p:spPr>
      </p:pic>
      <p:pic>
        <p:nvPicPr>
          <p:cNvPr id="9" name="Bild 8" descr="08.png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611" y="1278987"/>
            <a:ext cx="468052" cy="754413"/>
          </a:xfrm>
          <a:prstGeom prst="rect">
            <a:avLst/>
          </a:prstGeom>
        </p:spPr>
      </p:pic>
      <p:pic>
        <p:nvPicPr>
          <p:cNvPr id="11" name="Bild 10" descr="09.png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946" y="1368488"/>
            <a:ext cx="978272" cy="547207"/>
          </a:xfrm>
          <a:prstGeom prst="rect">
            <a:avLst/>
          </a:prstGeom>
        </p:spPr>
      </p:pic>
      <p:pic>
        <p:nvPicPr>
          <p:cNvPr id="20" name="Bild 19" descr="10.png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60" y="1333864"/>
            <a:ext cx="810759" cy="665582"/>
          </a:xfrm>
          <a:prstGeom prst="rect">
            <a:avLst/>
          </a:prstGeom>
        </p:spPr>
      </p:pic>
      <p:pic>
        <p:nvPicPr>
          <p:cNvPr id="22" name="Bild 21" descr="11.png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8" y="2349535"/>
            <a:ext cx="884953" cy="557762"/>
          </a:xfrm>
          <a:prstGeom prst="rect">
            <a:avLst/>
          </a:prstGeom>
        </p:spPr>
      </p:pic>
      <p:pic>
        <p:nvPicPr>
          <p:cNvPr id="23" name="Bild 22" descr="12.png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00" y="2276970"/>
            <a:ext cx="528099" cy="702892"/>
          </a:xfrm>
          <a:prstGeom prst="rect">
            <a:avLst/>
          </a:prstGeom>
        </p:spPr>
      </p:pic>
      <p:pic>
        <p:nvPicPr>
          <p:cNvPr id="24" name="Bild 23" descr="13.png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67" y="2270916"/>
            <a:ext cx="710249" cy="715000"/>
          </a:xfrm>
          <a:prstGeom prst="rect">
            <a:avLst/>
          </a:prstGeom>
        </p:spPr>
      </p:pic>
      <p:pic>
        <p:nvPicPr>
          <p:cNvPr id="25" name="Bild 24" descr="14.png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67" y="2236061"/>
            <a:ext cx="929752" cy="784711"/>
          </a:xfrm>
          <a:prstGeom prst="rect">
            <a:avLst/>
          </a:prstGeom>
        </p:spPr>
      </p:pic>
      <p:pic>
        <p:nvPicPr>
          <p:cNvPr id="26" name="Bild 25" descr="15.png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03" y="2289987"/>
            <a:ext cx="834917" cy="676859"/>
          </a:xfrm>
          <a:prstGeom prst="rect">
            <a:avLst/>
          </a:prstGeom>
        </p:spPr>
      </p:pic>
      <p:pic>
        <p:nvPicPr>
          <p:cNvPr id="27" name="Bild 26" descr="16.png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331" y="2333685"/>
            <a:ext cx="929752" cy="589463"/>
          </a:xfrm>
          <a:prstGeom prst="rect">
            <a:avLst/>
          </a:prstGeom>
        </p:spPr>
      </p:pic>
      <p:pic>
        <p:nvPicPr>
          <p:cNvPr id="28" name="Bild 27" descr="17.png"/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379" y="2317258"/>
            <a:ext cx="526576" cy="622317"/>
          </a:xfrm>
          <a:prstGeom prst="rect">
            <a:avLst/>
          </a:prstGeom>
        </p:spPr>
      </p:pic>
      <p:pic>
        <p:nvPicPr>
          <p:cNvPr id="29" name="Bild 28" descr="18.png"/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95" y="2419222"/>
            <a:ext cx="929752" cy="418388"/>
          </a:xfrm>
          <a:prstGeom prst="rect">
            <a:avLst/>
          </a:prstGeom>
        </p:spPr>
      </p:pic>
      <p:pic>
        <p:nvPicPr>
          <p:cNvPr id="30" name="Bild 29" descr="19.png"/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11" y="2319739"/>
            <a:ext cx="630372" cy="617355"/>
          </a:xfrm>
          <a:prstGeom prst="rect">
            <a:avLst/>
          </a:prstGeom>
        </p:spPr>
      </p:pic>
      <p:pic>
        <p:nvPicPr>
          <p:cNvPr id="31" name="Bild 30" descr="20.png"/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04" y="2358024"/>
            <a:ext cx="892723" cy="540784"/>
          </a:xfrm>
          <a:prstGeom prst="rect">
            <a:avLst/>
          </a:prstGeom>
        </p:spPr>
      </p:pic>
      <p:pic>
        <p:nvPicPr>
          <p:cNvPr id="33" name="Bild 32" descr="21.png"/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92" y="3346199"/>
            <a:ext cx="1015069" cy="641524"/>
          </a:xfrm>
          <a:prstGeom prst="rect">
            <a:avLst/>
          </a:prstGeom>
        </p:spPr>
      </p:pic>
      <p:pic>
        <p:nvPicPr>
          <p:cNvPr id="34" name="Bild 33" descr="22.png"/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959" y="3237716"/>
            <a:ext cx="944916" cy="858490"/>
          </a:xfrm>
          <a:prstGeom prst="rect">
            <a:avLst/>
          </a:prstGeom>
        </p:spPr>
      </p:pic>
      <p:pic>
        <p:nvPicPr>
          <p:cNvPr id="35" name="Bild 34" descr="23.png"/>
          <p:cNvPicPr>
            <a:picLocks noChangeAspect="1"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81" y="3377599"/>
            <a:ext cx="756982" cy="578725"/>
          </a:xfrm>
          <a:prstGeom prst="rect">
            <a:avLst/>
          </a:prstGeom>
        </p:spPr>
      </p:pic>
      <p:pic>
        <p:nvPicPr>
          <p:cNvPr id="36" name="Bild 35" descr="24.png"/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478" y="3344453"/>
            <a:ext cx="820272" cy="645016"/>
          </a:xfrm>
          <a:prstGeom prst="rect">
            <a:avLst/>
          </a:prstGeom>
        </p:spPr>
      </p:pic>
      <p:pic>
        <p:nvPicPr>
          <p:cNvPr id="37" name="Bild 36" descr="25.png"/>
          <p:cNvPicPr>
            <a:picLocks noChangeAspect="1"/>
          </p:cNvPicPr>
          <p:nvPr/>
        </p:nvPicPr>
        <p:blipFill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76" y="3256873"/>
            <a:ext cx="915593" cy="820176"/>
          </a:xfrm>
          <a:prstGeom prst="rect">
            <a:avLst/>
          </a:prstGeom>
        </p:spPr>
      </p:pic>
      <p:pic>
        <p:nvPicPr>
          <p:cNvPr id="38" name="Bild 37" descr="26.png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336" y="3308642"/>
            <a:ext cx="793784" cy="716639"/>
          </a:xfrm>
          <a:prstGeom prst="rect">
            <a:avLst/>
          </a:prstGeom>
        </p:spPr>
      </p:pic>
      <p:pic>
        <p:nvPicPr>
          <p:cNvPr id="39" name="Bild 38" descr="27.png"/>
          <p:cNvPicPr>
            <a:picLocks noChangeAspect="1"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32" y="3282250"/>
            <a:ext cx="820176" cy="769423"/>
          </a:xfrm>
          <a:prstGeom prst="rect">
            <a:avLst/>
          </a:prstGeom>
        </p:spPr>
      </p:pic>
      <p:pic>
        <p:nvPicPr>
          <p:cNvPr id="40" name="Bild 39" descr="28.png"/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70" y="3323868"/>
            <a:ext cx="832357" cy="686187"/>
          </a:xfrm>
          <a:prstGeom prst="rect">
            <a:avLst/>
          </a:prstGeom>
        </p:spPr>
      </p:pic>
      <p:pic>
        <p:nvPicPr>
          <p:cNvPr id="41" name="Bild 40" descr="29.png"/>
          <p:cNvPicPr>
            <a:picLocks noChangeAspect="1"/>
          </p:cNvPicPr>
          <p:nvPr/>
        </p:nvPicPr>
        <p:blipFill>
          <a:blip r:embed="rId58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17" y="3235221"/>
            <a:ext cx="1166866" cy="863481"/>
          </a:xfrm>
          <a:prstGeom prst="rect">
            <a:avLst/>
          </a:prstGeom>
        </p:spPr>
      </p:pic>
      <p:pic>
        <p:nvPicPr>
          <p:cNvPr id="42" name="Bild 41" descr="30.png"/>
          <p:cNvPicPr>
            <a:picLocks noChangeAspect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29" y="3212821"/>
            <a:ext cx="910138" cy="908281"/>
          </a:xfrm>
          <a:prstGeom prst="rect">
            <a:avLst/>
          </a:prstGeom>
        </p:spPr>
      </p:pic>
      <p:pic>
        <p:nvPicPr>
          <p:cNvPr id="44" name="Bild 43" descr="31.png"/>
          <p:cNvPicPr>
            <a:picLocks noChangeAspect="1"/>
          </p:cNvPicPr>
          <p:nvPr/>
        </p:nvPicPr>
        <p:blipFill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31" y="4326545"/>
            <a:ext cx="1021755" cy="788795"/>
          </a:xfrm>
          <a:prstGeom prst="rect">
            <a:avLst/>
          </a:prstGeom>
        </p:spPr>
      </p:pic>
      <p:pic>
        <p:nvPicPr>
          <p:cNvPr id="45" name="Bild 44" descr="32.png"/>
          <p:cNvPicPr>
            <a:picLocks noChangeAspect="1"/>
          </p:cNvPicPr>
          <p:nvPr/>
        </p:nvPicPr>
        <p:blipFill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3" y="4388872"/>
            <a:ext cx="715229" cy="664141"/>
          </a:xfrm>
          <a:prstGeom prst="rect">
            <a:avLst/>
          </a:prstGeom>
        </p:spPr>
      </p:pic>
      <p:pic>
        <p:nvPicPr>
          <p:cNvPr id="46" name="Bild 45" descr="33.png"/>
          <p:cNvPicPr>
            <a:picLocks noChangeAspect="1"/>
          </p:cNvPicPr>
          <p:nvPr/>
        </p:nvPicPr>
        <p:blipFill>
          <a:blip r:embed="rId66"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65" y="4484917"/>
            <a:ext cx="588531" cy="472051"/>
          </a:xfrm>
          <a:prstGeom prst="rect">
            <a:avLst/>
          </a:prstGeom>
        </p:spPr>
      </p:pic>
      <p:pic>
        <p:nvPicPr>
          <p:cNvPr id="47" name="Bild 46" descr="34.png"/>
          <p:cNvPicPr>
            <a:picLocks noChangeAspect="1"/>
          </p:cNvPicPr>
          <p:nvPr/>
        </p:nvPicPr>
        <p:blipFill>
          <a:blip r:embed="rId68"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13" y="4362259"/>
            <a:ext cx="553397" cy="717367"/>
          </a:xfrm>
          <a:prstGeom prst="rect">
            <a:avLst/>
          </a:prstGeom>
        </p:spPr>
      </p:pic>
      <p:pic>
        <p:nvPicPr>
          <p:cNvPr id="48" name="Bild 47" descr="35.png"/>
          <p:cNvPicPr>
            <a:picLocks noChangeAspect="1"/>
          </p:cNvPicPr>
          <p:nvPr/>
        </p:nvPicPr>
        <p:blipFill>
          <a:blip r:embed="rId70"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92" y="4361208"/>
            <a:ext cx="873985" cy="719468"/>
          </a:xfrm>
          <a:prstGeom prst="rect">
            <a:avLst/>
          </a:prstGeom>
        </p:spPr>
      </p:pic>
      <p:pic>
        <p:nvPicPr>
          <p:cNvPr id="49" name="Bild 48" descr="36.png"/>
          <p:cNvPicPr>
            <a:picLocks noChangeAspect="1"/>
          </p:cNvPicPr>
          <p:nvPr/>
        </p:nvPicPr>
        <p:blipFill>
          <a:blip r:embed="rId72"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518" y="4423530"/>
            <a:ext cx="902010" cy="594824"/>
          </a:xfrm>
          <a:prstGeom prst="rect">
            <a:avLst/>
          </a:prstGeom>
        </p:spPr>
      </p:pic>
      <p:pic>
        <p:nvPicPr>
          <p:cNvPr id="50" name="Bild 49" descr="37.png"/>
          <p:cNvPicPr>
            <a:picLocks noChangeAspect="1"/>
          </p:cNvPicPr>
          <p:nvPr/>
        </p:nvPicPr>
        <p:blipFill>
          <a:blip r:embed="rId74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89" y="4378200"/>
            <a:ext cx="735586" cy="685484"/>
          </a:xfrm>
          <a:prstGeom prst="rect">
            <a:avLst/>
          </a:prstGeom>
        </p:spPr>
      </p:pic>
      <p:pic>
        <p:nvPicPr>
          <p:cNvPr id="51" name="Bild 50" descr="38.png"/>
          <p:cNvPicPr>
            <a:picLocks noChangeAspect="1"/>
          </p:cNvPicPr>
          <p:nvPr/>
        </p:nvPicPr>
        <p:blipFill>
          <a:blip r:embed="rId76"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927" y="4355427"/>
            <a:ext cx="580725" cy="731031"/>
          </a:xfrm>
          <a:prstGeom prst="rect">
            <a:avLst/>
          </a:prstGeom>
        </p:spPr>
      </p:pic>
      <p:pic>
        <p:nvPicPr>
          <p:cNvPr id="52" name="Bild 51" descr="39.png"/>
          <p:cNvPicPr>
            <a:picLocks noChangeAspect="1"/>
          </p:cNvPicPr>
          <p:nvPr/>
        </p:nvPicPr>
        <p:blipFill>
          <a:blip r:embed="rId78">
            <a:extLst>
              <a:ext uri="{BEBA8EAE-BF5A-486C-A8C5-ECC9F3942E4B}">
                <a14:imgProps xmlns:a14="http://schemas.microsoft.com/office/drawing/2010/main">
                  <a14:imgLayer r:embed="rId7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814" y="4515980"/>
            <a:ext cx="726476" cy="409924"/>
          </a:xfrm>
          <a:prstGeom prst="rect">
            <a:avLst/>
          </a:prstGeom>
        </p:spPr>
      </p:pic>
      <p:pic>
        <p:nvPicPr>
          <p:cNvPr id="53" name="Bild 52" descr="40.png"/>
          <p:cNvPicPr>
            <a:picLocks noChangeAspect="1"/>
          </p:cNvPicPr>
          <p:nvPr/>
        </p:nvPicPr>
        <p:blipFill>
          <a:blip r:embed="rId80">
            <a:extLst>
              <a:ext uri="{BEBA8EAE-BF5A-486C-A8C5-ECC9F3942E4B}">
                <a14:imgProps xmlns:a14="http://schemas.microsoft.com/office/drawing/2010/main">
                  <a14:imgLayer r:embed="rId8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89" y="4394718"/>
            <a:ext cx="871592" cy="652449"/>
          </a:xfrm>
          <a:prstGeom prst="rect">
            <a:avLst/>
          </a:prstGeom>
        </p:spPr>
      </p:pic>
      <p:pic>
        <p:nvPicPr>
          <p:cNvPr id="61" name="Bild 60" descr="47.png"/>
          <p:cNvPicPr>
            <a:picLocks noChangeAspect="1"/>
          </p:cNvPicPr>
          <p:nvPr/>
        </p:nvPicPr>
        <p:blipFill>
          <a:blip r:embed="rId82">
            <a:extLst>
              <a:ext uri="{BEBA8EAE-BF5A-486C-A8C5-ECC9F3942E4B}">
                <a14:imgProps xmlns:a14="http://schemas.microsoft.com/office/drawing/2010/main">
                  <a14:imgLayer r:embed="rId8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3" y="4491829"/>
            <a:ext cx="520222" cy="458226"/>
          </a:xfrm>
          <a:prstGeom prst="rect">
            <a:avLst/>
          </a:prstGeom>
        </p:spPr>
      </p:pic>
      <p:pic>
        <p:nvPicPr>
          <p:cNvPr id="62" name="Bild 61" descr="48.png"/>
          <p:cNvPicPr>
            <a:picLocks noChangeAspect="1"/>
          </p:cNvPicPr>
          <p:nvPr/>
        </p:nvPicPr>
        <p:blipFill>
          <a:blip r:embed="rId84">
            <a:extLst>
              <a:ext uri="{BEBA8EAE-BF5A-486C-A8C5-ECC9F3942E4B}">
                <a14:imgProps xmlns:a14="http://schemas.microsoft.com/office/drawing/2010/main">
                  <a14:imgLayer r:embed="rId8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176" y="5524746"/>
            <a:ext cx="817075" cy="382416"/>
          </a:xfrm>
          <a:prstGeom prst="rect">
            <a:avLst/>
          </a:prstGeom>
        </p:spPr>
      </p:pic>
      <p:pic>
        <p:nvPicPr>
          <p:cNvPr id="55" name="Bild 54" descr="41.png"/>
          <p:cNvPicPr>
            <a:picLocks noChangeAspect="1"/>
          </p:cNvPicPr>
          <p:nvPr/>
        </p:nvPicPr>
        <p:blipFill>
          <a:blip r:embed="rId86">
            <a:extLst>
              <a:ext uri="{BEBA8EAE-BF5A-486C-A8C5-ECC9F3942E4B}">
                <a14:imgProps xmlns:a14="http://schemas.microsoft.com/office/drawing/2010/main">
                  <a14:imgLayer r:embed="rId8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9" y="5507185"/>
            <a:ext cx="1391793" cy="417538"/>
          </a:xfrm>
          <a:prstGeom prst="rect">
            <a:avLst/>
          </a:prstGeom>
        </p:spPr>
      </p:pic>
      <p:pic>
        <p:nvPicPr>
          <p:cNvPr id="56" name="Bild 55" descr="42.png"/>
          <p:cNvPicPr>
            <a:picLocks noChangeAspect="1"/>
          </p:cNvPicPr>
          <p:nvPr/>
        </p:nvPicPr>
        <p:blipFill>
          <a:blip r:embed="rId88">
            <a:extLst>
              <a:ext uri="{BEBA8EAE-BF5A-486C-A8C5-ECC9F3942E4B}">
                <a14:imgProps xmlns:a14="http://schemas.microsoft.com/office/drawing/2010/main">
                  <a14:imgLayer r:embed="rId8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22" y="5281296"/>
            <a:ext cx="871407" cy="869317"/>
          </a:xfrm>
          <a:prstGeom prst="rect">
            <a:avLst/>
          </a:prstGeom>
        </p:spPr>
      </p:pic>
      <p:pic>
        <p:nvPicPr>
          <p:cNvPr id="57" name="Bild 56" descr="43.png"/>
          <p:cNvPicPr>
            <a:picLocks noChangeAspect="1"/>
          </p:cNvPicPr>
          <p:nvPr/>
        </p:nvPicPr>
        <p:blipFill>
          <a:blip r:embed="rId90">
            <a:extLst>
              <a:ext uri="{BEBA8EAE-BF5A-486C-A8C5-ECC9F3942E4B}">
                <a14:imgProps xmlns:a14="http://schemas.microsoft.com/office/drawing/2010/main">
                  <a14:imgLayer r:embed="rId9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417" y="5408914"/>
            <a:ext cx="890044" cy="614080"/>
          </a:xfrm>
          <a:prstGeom prst="rect">
            <a:avLst/>
          </a:prstGeom>
        </p:spPr>
      </p:pic>
      <p:pic>
        <p:nvPicPr>
          <p:cNvPr id="58" name="Bild 57" descr="44.png"/>
          <p:cNvPicPr>
            <a:picLocks noChangeAspect="1"/>
          </p:cNvPicPr>
          <p:nvPr/>
        </p:nvPicPr>
        <p:blipFill>
          <a:blip r:embed="rId92">
            <a:extLst>
              <a:ext uri="{BEBA8EAE-BF5A-486C-A8C5-ECC9F3942E4B}">
                <a14:imgProps xmlns:a14="http://schemas.microsoft.com/office/drawing/2010/main">
                  <a14:imgLayer r:embed="rId9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00" y="5330315"/>
            <a:ext cx="1179325" cy="771279"/>
          </a:xfrm>
          <a:prstGeom prst="rect">
            <a:avLst/>
          </a:prstGeom>
        </p:spPr>
      </p:pic>
      <p:pic>
        <p:nvPicPr>
          <p:cNvPr id="59" name="Bild 58" descr="45.png"/>
          <p:cNvPicPr>
            <a:picLocks noChangeAspect="1"/>
          </p:cNvPicPr>
          <p:nvPr/>
        </p:nvPicPr>
        <p:blipFill>
          <a:blip r:embed="rId94">
            <a:extLst>
              <a:ext uri="{BEBA8EAE-BF5A-486C-A8C5-ECC9F3942E4B}">
                <a14:imgProps xmlns:a14="http://schemas.microsoft.com/office/drawing/2010/main">
                  <a14:imgLayer r:embed="rId9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92" y="5408368"/>
            <a:ext cx="974254" cy="615172"/>
          </a:xfrm>
          <a:prstGeom prst="rect">
            <a:avLst/>
          </a:prstGeom>
        </p:spPr>
      </p:pic>
      <p:pic>
        <p:nvPicPr>
          <p:cNvPr id="60" name="Bild 59" descr="46.png"/>
          <p:cNvPicPr>
            <a:picLocks noChangeAspect="1"/>
          </p:cNvPicPr>
          <p:nvPr/>
        </p:nvPicPr>
        <p:blipFill>
          <a:blip r:embed="rId96">
            <a:extLst>
              <a:ext uri="{BEBA8EAE-BF5A-486C-A8C5-ECC9F3942E4B}">
                <a14:imgProps xmlns:a14="http://schemas.microsoft.com/office/drawing/2010/main">
                  <a14:imgLayer r:embed="rId9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696" y="5332674"/>
            <a:ext cx="1179325" cy="766561"/>
          </a:xfrm>
          <a:prstGeom prst="rect">
            <a:avLst/>
          </a:prstGeom>
        </p:spPr>
      </p:pic>
      <p:pic>
        <p:nvPicPr>
          <p:cNvPr id="63" name="Bild 62" descr="49.png"/>
          <p:cNvPicPr>
            <a:picLocks noChangeAspect="1"/>
          </p:cNvPicPr>
          <p:nvPr/>
        </p:nvPicPr>
        <p:blipFill>
          <a:blip r:embed="rId98">
            <a:extLst>
              <a:ext uri="{BEBA8EAE-BF5A-486C-A8C5-ECC9F3942E4B}">
                <a14:imgProps xmlns:a14="http://schemas.microsoft.com/office/drawing/2010/main">
                  <a14:imgLayer r:embed="rId9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029" y="5368729"/>
            <a:ext cx="836828" cy="694450"/>
          </a:xfrm>
          <a:prstGeom prst="rect">
            <a:avLst/>
          </a:prstGeom>
        </p:spPr>
      </p:pic>
      <p:pic>
        <p:nvPicPr>
          <p:cNvPr id="64" name="Bild 63" descr="50.png"/>
          <p:cNvPicPr>
            <a:picLocks noChangeAspect="1"/>
          </p:cNvPicPr>
          <p:nvPr/>
        </p:nvPicPr>
        <p:blipFill>
          <a:blip r:embed="rId100">
            <a:extLst>
              <a:ext uri="{BEBA8EAE-BF5A-486C-A8C5-ECC9F3942E4B}">
                <a14:imgProps xmlns:a14="http://schemas.microsoft.com/office/drawing/2010/main">
                  <a14:imgLayer r:embed="rId10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52" y="5412947"/>
            <a:ext cx="1044853" cy="60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2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pic>
        <p:nvPicPr>
          <p:cNvPr id="10" name="Bild 9" descr="5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31" y="1186748"/>
            <a:ext cx="1066416" cy="985663"/>
          </a:xfrm>
          <a:prstGeom prst="rect">
            <a:avLst/>
          </a:prstGeom>
        </p:spPr>
      </p:pic>
      <p:pic>
        <p:nvPicPr>
          <p:cNvPr id="12" name="Bild 11" descr="52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38" y="1404069"/>
            <a:ext cx="852658" cy="551021"/>
          </a:xfrm>
          <a:prstGeom prst="rect">
            <a:avLst/>
          </a:prstGeom>
        </p:spPr>
      </p:pic>
      <p:pic>
        <p:nvPicPr>
          <p:cNvPr id="13" name="Bild 12" descr="53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81" y="1411194"/>
            <a:ext cx="1187545" cy="536770"/>
          </a:xfrm>
          <a:prstGeom prst="rect">
            <a:avLst/>
          </a:prstGeom>
        </p:spPr>
      </p:pic>
      <p:pic>
        <p:nvPicPr>
          <p:cNvPr id="14" name="Bild 13" descr="54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34" y="1241375"/>
            <a:ext cx="638899" cy="876408"/>
          </a:xfrm>
          <a:prstGeom prst="rect">
            <a:avLst/>
          </a:prstGeom>
        </p:spPr>
      </p:pic>
      <p:pic>
        <p:nvPicPr>
          <p:cNvPr id="16" name="Bild 15" descr="55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59" y="1467009"/>
            <a:ext cx="1187545" cy="425141"/>
          </a:xfrm>
          <a:prstGeom prst="rect">
            <a:avLst/>
          </a:prstGeom>
        </p:spPr>
      </p:pic>
      <p:pic>
        <p:nvPicPr>
          <p:cNvPr id="17" name="Bild 16" descr="56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30" y="1323316"/>
            <a:ext cx="966662" cy="712527"/>
          </a:xfrm>
          <a:prstGeom prst="rect">
            <a:avLst/>
          </a:prstGeom>
        </p:spPr>
      </p:pic>
      <p:pic>
        <p:nvPicPr>
          <p:cNvPr id="18" name="Bild 17" descr="57.pn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371" y="1235437"/>
            <a:ext cx="681651" cy="888284"/>
          </a:xfrm>
          <a:prstGeom prst="rect">
            <a:avLst/>
          </a:prstGeom>
        </p:spPr>
      </p:pic>
      <p:pic>
        <p:nvPicPr>
          <p:cNvPr id="19" name="Bild 18" descr="58.png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26" y="1325691"/>
            <a:ext cx="859783" cy="707777"/>
          </a:xfrm>
          <a:prstGeom prst="rect">
            <a:avLst/>
          </a:prstGeom>
        </p:spPr>
      </p:pic>
      <p:pic>
        <p:nvPicPr>
          <p:cNvPr id="21" name="Bild 20" descr="59.png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43" y="1358942"/>
            <a:ext cx="824157" cy="641275"/>
          </a:xfrm>
          <a:prstGeom prst="rect">
            <a:avLst/>
          </a:prstGeom>
        </p:spPr>
      </p:pic>
      <p:pic>
        <p:nvPicPr>
          <p:cNvPr id="32" name="Bild 31" descr="60.png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660" y="1429007"/>
            <a:ext cx="1033165" cy="501144"/>
          </a:xfrm>
          <a:prstGeom prst="rect">
            <a:avLst/>
          </a:prstGeom>
        </p:spPr>
      </p:pic>
      <p:pic>
        <p:nvPicPr>
          <p:cNvPr id="54" name="Bild 53" descr="61.png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05" y="2371883"/>
            <a:ext cx="1135440" cy="756203"/>
          </a:xfrm>
          <a:prstGeom prst="rect">
            <a:avLst/>
          </a:prstGeom>
        </p:spPr>
      </p:pic>
      <p:pic>
        <p:nvPicPr>
          <p:cNvPr id="65" name="Bild 64" descr="62.png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11" y="2182264"/>
            <a:ext cx="1090022" cy="1135440"/>
          </a:xfrm>
          <a:prstGeom prst="rect">
            <a:avLst/>
          </a:prstGeom>
        </p:spPr>
      </p:pic>
      <p:pic>
        <p:nvPicPr>
          <p:cNvPr id="66" name="Bild 65" descr="63.png"/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54" y="2362799"/>
            <a:ext cx="774370" cy="774370"/>
          </a:xfrm>
          <a:prstGeom prst="rect">
            <a:avLst/>
          </a:prstGeom>
        </p:spPr>
      </p:pic>
      <p:pic>
        <p:nvPicPr>
          <p:cNvPr id="67" name="Bild 66" descr="64.png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803" y="2370748"/>
            <a:ext cx="576803" cy="758473"/>
          </a:xfrm>
          <a:prstGeom prst="rect">
            <a:avLst/>
          </a:prstGeom>
        </p:spPr>
      </p:pic>
      <p:pic>
        <p:nvPicPr>
          <p:cNvPr id="68" name="Bild 67" descr="65.png"/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44" y="2303757"/>
            <a:ext cx="1049146" cy="892455"/>
          </a:xfrm>
          <a:prstGeom prst="rect">
            <a:avLst/>
          </a:prstGeom>
        </p:spPr>
      </p:pic>
      <p:pic>
        <p:nvPicPr>
          <p:cNvPr id="69" name="Bild 68" descr="66.png"/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27" y="2518354"/>
            <a:ext cx="1135440" cy="463260"/>
          </a:xfrm>
          <a:prstGeom prst="rect">
            <a:avLst/>
          </a:prstGeom>
        </p:spPr>
      </p:pic>
      <p:pic>
        <p:nvPicPr>
          <p:cNvPr id="70" name="Bild 69" descr="67.png"/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328" y="2315111"/>
            <a:ext cx="776641" cy="869747"/>
          </a:xfrm>
          <a:prstGeom prst="rect">
            <a:avLst/>
          </a:prstGeom>
        </p:spPr>
      </p:pic>
      <p:pic>
        <p:nvPicPr>
          <p:cNvPr id="71" name="Bild 70" descr="68.png"/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45" y="2243578"/>
            <a:ext cx="792537" cy="1012812"/>
          </a:xfrm>
          <a:prstGeom prst="rect">
            <a:avLst/>
          </a:prstGeom>
        </p:spPr>
      </p:pic>
      <p:pic>
        <p:nvPicPr>
          <p:cNvPr id="72" name="Bild 71" descr="69.png"/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88" y="2335549"/>
            <a:ext cx="917435" cy="828871"/>
          </a:xfrm>
          <a:prstGeom prst="rect">
            <a:avLst/>
          </a:prstGeom>
        </p:spPr>
      </p:pic>
      <p:pic>
        <p:nvPicPr>
          <p:cNvPr id="73" name="Bild 72" descr="70.png"/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66" y="2432061"/>
            <a:ext cx="1135440" cy="635846"/>
          </a:xfrm>
          <a:prstGeom prst="rect">
            <a:avLst/>
          </a:prstGeom>
        </p:spPr>
      </p:pic>
      <p:pic>
        <p:nvPicPr>
          <p:cNvPr id="75" name="Bild 74" descr="71.png"/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0" y="3423873"/>
            <a:ext cx="642580" cy="852983"/>
          </a:xfrm>
          <a:prstGeom prst="rect">
            <a:avLst/>
          </a:prstGeom>
        </p:spPr>
      </p:pic>
      <p:pic>
        <p:nvPicPr>
          <p:cNvPr id="76" name="Bild 75" descr="72.png"/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19" y="3409160"/>
            <a:ext cx="940768" cy="882408"/>
          </a:xfrm>
          <a:prstGeom prst="rect">
            <a:avLst/>
          </a:prstGeom>
        </p:spPr>
      </p:pic>
      <p:pic>
        <p:nvPicPr>
          <p:cNvPr id="77" name="Bild 76" descr="73.png"/>
          <p:cNvPicPr>
            <a:picLocks noChangeAspect="1"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86" y="3330409"/>
            <a:ext cx="1237734" cy="1039910"/>
          </a:xfrm>
          <a:prstGeom prst="rect">
            <a:avLst/>
          </a:prstGeom>
        </p:spPr>
      </p:pic>
      <p:pic>
        <p:nvPicPr>
          <p:cNvPr id="78" name="Bild 77" descr="74.png"/>
          <p:cNvPicPr>
            <a:picLocks noChangeAspect="1"/>
          </p:cNvPicPr>
          <p:nvPr/>
        </p:nvPicPr>
        <p:blipFill>
          <a:blip r:embed="rId48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07" y="3432927"/>
            <a:ext cx="1027352" cy="834874"/>
          </a:xfrm>
          <a:prstGeom prst="rect">
            <a:avLst/>
          </a:prstGeom>
        </p:spPr>
      </p:pic>
      <p:pic>
        <p:nvPicPr>
          <p:cNvPr id="79" name="Bild 78" descr="75.png"/>
          <p:cNvPicPr>
            <a:picLocks noChangeAspect="1"/>
          </p:cNvPicPr>
          <p:nvPr/>
        </p:nvPicPr>
        <p:blipFill>
          <a:blip r:embed="rId50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69" y="3495822"/>
            <a:ext cx="1223422" cy="709084"/>
          </a:xfrm>
          <a:prstGeom prst="rect">
            <a:avLst/>
          </a:prstGeom>
        </p:spPr>
      </p:pic>
      <p:pic>
        <p:nvPicPr>
          <p:cNvPr id="80" name="Bild 79" descr="76.png"/>
          <p:cNvPicPr>
            <a:picLocks noChangeAspect="1"/>
          </p:cNvPicPr>
          <p:nvPr/>
        </p:nvPicPr>
        <p:blipFill>
          <a:blip r:embed="rId5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241" y="3457390"/>
            <a:ext cx="879513" cy="785948"/>
          </a:xfrm>
          <a:prstGeom prst="rect">
            <a:avLst/>
          </a:prstGeom>
        </p:spPr>
      </p:pic>
      <p:pic>
        <p:nvPicPr>
          <p:cNvPr id="81" name="Bild 80" descr="77.png"/>
          <p:cNvPicPr>
            <a:picLocks noChangeAspect="1"/>
          </p:cNvPicPr>
          <p:nvPr/>
        </p:nvPicPr>
        <p:blipFill>
          <a:blip r:embed="rId54"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08" y="3424278"/>
            <a:ext cx="834884" cy="852172"/>
          </a:xfrm>
          <a:prstGeom prst="rect">
            <a:avLst/>
          </a:prstGeom>
        </p:spPr>
      </p:pic>
      <p:pic>
        <p:nvPicPr>
          <p:cNvPr id="82" name="Bild 81" descr="78.png"/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40" y="3422949"/>
            <a:ext cx="1071418" cy="854830"/>
          </a:xfrm>
          <a:prstGeom prst="rect">
            <a:avLst/>
          </a:prstGeom>
        </p:spPr>
      </p:pic>
      <p:pic>
        <p:nvPicPr>
          <p:cNvPr id="83" name="Bild 82" descr="79.png"/>
          <p:cNvPicPr>
            <a:picLocks noChangeAspect="1"/>
          </p:cNvPicPr>
          <p:nvPr/>
        </p:nvPicPr>
        <p:blipFill>
          <a:blip r:embed="rId58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99" y="3575015"/>
            <a:ext cx="1336646" cy="550698"/>
          </a:xfrm>
          <a:prstGeom prst="rect">
            <a:avLst/>
          </a:prstGeom>
        </p:spPr>
      </p:pic>
      <p:pic>
        <p:nvPicPr>
          <p:cNvPr id="84" name="Bild 83" descr="80.png"/>
          <p:cNvPicPr>
            <a:picLocks noChangeAspect="1"/>
          </p:cNvPicPr>
          <p:nvPr/>
        </p:nvPicPr>
        <p:blipFill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36" y="3448033"/>
            <a:ext cx="1251101" cy="804662"/>
          </a:xfrm>
          <a:prstGeom prst="rect">
            <a:avLst/>
          </a:prstGeom>
        </p:spPr>
      </p:pic>
      <p:pic>
        <p:nvPicPr>
          <p:cNvPr id="86" name="Bild 85" descr="81.png"/>
          <p:cNvPicPr>
            <a:picLocks noChangeAspect="1"/>
          </p:cNvPicPr>
          <p:nvPr/>
        </p:nvPicPr>
        <p:blipFill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30" y="4506007"/>
            <a:ext cx="784751" cy="782653"/>
          </a:xfrm>
          <a:prstGeom prst="rect">
            <a:avLst/>
          </a:prstGeom>
        </p:spPr>
      </p:pic>
      <p:pic>
        <p:nvPicPr>
          <p:cNvPr id="87" name="Bild 86" descr="82.png"/>
          <p:cNvPicPr>
            <a:picLocks noChangeAspect="1"/>
          </p:cNvPicPr>
          <p:nvPr/>
        </p:nvPicPr>
        <p:blipFill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998" y="4779408"/>
            <a:ext cx="1014290" cy="275908"/>
          </a:xfrm>
          <a:prstGeom prst="rect">
            <a:avLst/>
          </a:prstGeom>
        </p:spPr>
      </p:pic>
      <p:pic>
        <p:nvPicPr>
          <p:cNvPr id="88" name="Bild 87" descr="83.png"/>
          <p:cNvPicPr>
            <a:picLocks noChangeAspect="1"/>
          </p:cNvPicPr>
          <p:nvPr/>
        </p:nvPicPr>
        <p:blipFill>
          <a:blip r:embed="rId66"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19" y="4535186"/>
            <a:ext cx="940713" cy="641156"/>
          </a:xfrm>
          <a:prstGeom prst="rect">
            <a:avLst/>
          </a:prstGeom>
        </p:spPr>
      </p:pic>
      <p:pic>
        <p:nvPicPr>
          <p:cNvPr id="89" name="Bild 88" descr="84.png"/>
          <p:cNvPicPr>
            <a:picLocks noChangeAspect="1"/>
          </p:cNvPicPr>
          <p:nvPr/>
        </p:nvPicPr>
        <p:blipFill>
          <a:blip r:embed="rId68"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32" y="4588255"/>
            <a:ext cx="1047035" cy="642070"/>
          </a:xfrm>
          <a:prstGeom prst="rect">
            <a:avLst/>
          </a:prstGeom>
        </p:spPr>
      </p:pic>
      <p:pic>
        <p:nvPicPr>
          <p:cNvPr id="90" name="Bild 89" descr="85.png"/>
          <p:cNvPicPr>
            <a:picLocks noChangeAspect="1"/>
          </p:cNvPicPr>
          <p:nvPr/>
        </p:nvPicPr>
        <p:blipFill>
          <a:blip r:embed="rId70"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88" y="4598077"/>
            <a:ext cx="948415" cy="625282"/>
          </a:xfrm>
          <a:prstGeom prst="rect">
            <a:avLst/>
          </a:prstGeom>
        </p:spPr>
      </p:pic>
      <p:pic>
        <p:nvPicPr>
          <p:cNvPr id="91" name="Bild 90" descr="86.png"/>
          <p:cNvPicPr>
            <a:picLocks noChangeAspect="1"/>
          </p:cNvPicPr>
          <p:nvPr/>
        </p:nvPicPr>
        <p:blipFill>
          <a:blip r:embed="rId72"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663" y="4428008"/>
            <a:ext cx="562326" cy="801446"/>
          </a:xfrm>
          <a:prstGeom prst="rect">
            <a:avLst/>
          </a:prstGeom>
        </p:spPr>
      </p:pic>
      <p:pic>
        <p:nvPicPr>
          <p:cNvPr id="92" name="Bild 91" descr="87.png"/>
          <p:cNvPicPr>
            <a:picLocks noChangeAspect="1"/>
          </p:cNvPicPr>
          <p:nvPr/>
        </p:nvPicPr>
        <p:blipFill>
          <a:blip r:embed="rId74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34" y="4536635"/>
            <a:ext cx="1424367" cy="615327"/>
          </a:xfrm>
          <a:prstGeom prst="rect">
            <a:avLst/>
          </a:prstGeom>
        </p:spPr>
      </p:pic>
      <p:pic>
        <p:nvPicPr>
          <p:cNvPr id="93" name="Bild 92" descr="88.png"/>
          <p:cNvPicPr>
            <a:picLocks noChangeAspect="1"/>
          </p:cNvPicPr>
          <p:nvPr/>
        </p:nvPicPr>
        <p:blipFill>
          <a:blip r:embed="rId76"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12" y="4472862"/>
            <a:ext cx="912745" cy="839306"/>
          </a:xfrm>
          <a:prstGeom prst="rect">
            <a:avLst/>
          </a:prstGeom>
        </p:spPr>
      </p:pic>
      <p:pic>
        <p:nvPicPr>
          <p:cNvPr id="94" name="Bild 93" descr="89.png"/>
          <p:cNvPicPr>
            <a:picLocks noChangeAspect="1"/>
          </p:cNvPicPr>
          <p:nvPr/>
        </p:nvPicPr>
        <p:blipFill>
          <a:blip r:embed="rId78">
            <a:extLst>
              <a:ext uri="{BEBA8EAE-BF5A-486C-A8C5-ECC9F3942E4B}">
                <a14:imgProps xmlns:a14="http://schemas.microsoft.com/office/drawing/2010/main">
                  <a14:imgLayer r:embed="rId7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320" y="4454449"/>
            <a:ext cx="430420" cy="819410"/>
          </a:xfrm>
          <a:prstGeom prst="rect">
            <a:avLst/>
          </a:prstGeom>
        </p:spPr>
      </p:pic>
      <p:pic>
        <p:nvPicPr>
          <p:cNvPr id="95" name="Bild 94" descr="90.png"/>
          <p:cNvPicPr>
            <a:picLocks noChangeAspect="1"/>
          </p:cNvPicPr>
          <p:nvPr/>
        </p:nvPicPr>
        <p:blipFill>
          <a:blip r:embed="rId80">
            <a:extLst>
              <a:ext uri="{BEBA8EAE-BF5A-486C-A8C5-ECC9F3942E4B}">
                <a14:imgProps xmlns:a14="http://schemas.microsoft.com/office/drawing/2010/main">
                  <a14:imgLayer r:embed="rId8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71" y="4535468"/>
            <a:ext cx="734393" cy="732295"/>
          </a:xfrm>
          <a:prstGeom prst="rect">
            <a:avLst/>
          </a:prstGeom>
        </p:spPr>
      </p:pic>
      <p:pic>
        <p:nvPicPr>
          <p:cNvPr id="97" name="Bild 96" descr="91.png"/>
          <p:cNvPicPr>
            <a:picLocks noChangeAspect="1"/>
          </p:cNvPicPr>
          <p:nvPr/>
        </p:nvPicPr>
        <p:blipFill>
          <a:blip r:embed="rId82">
            <a:extLst>
              <a:ext uri="{BEBA8EAE-BF5A-486C-A8C5-ECC9F3942E4B}">
                <a14:imgProps xmlns:a14="http://schemas.microsoft.com/office/drawing/2010/main">
                  <a14:imgLayer r:embed="rId8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441" y="5474519"/>
            <a:ext cx="729477" cy="699173"/>
          </a:xfrm>
          <a:prstGeom prst="rect">
            <a:avLst/>
          </a:prstGeom>
        </p:spPr>
      </p:pic>
      <p:pic>
        <p:nvPicPr>
          <p:cNvPr id="98" name="Bild 97" descr="92.png"/>
          <p:cNvPicPr>
            <a:picLocks noChangeAspect="1"/>
          </p:cNvPicPr>
          <p:nvPr/>
        </p:nvPicPr>
        <p:blipFill>
          <a:blip r:embed="rId84">
            <a:extLst>
              <a:ext uri="{BEBA8EAE-BF5A-486C-A8C5-ECC9F3942E4B}">
                <a14:imgProps xmlns:a14="http://schemas.microsoft.com/office/drawing/2010/main">
                  <a14:imgLayer r:embed="rId8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93" y="5504055"/>
            <a:ext cx="1050683" cy="697653"/>
          </a:xfrm>
          <a:prstGeom prst="rect">
            <a:avLst/>
          </a:prstGeom>
        </p:spPr>
      </p:pic>
      <p:pic>
        <p:nvPicPr>
          <p:cNvPr id="99" name="Bild 98" descr="93.png"/>
          <p:cNvPicPr>
            <a:picLocks noChangeAspect="1"/>
          </p:cNvPicPr>
          <p:nvPr/>
        </p:nvPicPr>
        <p:blipFill>
          <a:blip r:embed="rId86">
            <a:extLst>
              <a:ext uri="{BEBA8EAE-BF5A-486C-A8C5-ECC9F3942E4B}">
                <a14:imgProps xmlns:a14="http://schemas.microsoft.com/office/drawing/2010/main">
                  <a14:imgLayer r:embed="rId8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67" y="5543584"/>
            <a:ext cx="1217704" cy="618594"/>
          </a:xfrm>
          <a:prstGeom prst="rect">
            <a:avLst/>
          </a:prstGeom>
        </p:spPr>
      </p:pic>
      <p:pic>
        <p:nvPicPr>
          <p:cNvPr id="100" name="Bild 99" descr="94.png"/>
          <p:cNvPicPr>
            <a:picLocks noChangeAspect="1"/>
          </p:cNvPicPr>
          <p:nvPr/>
        </p:nvPicPr>
        <p:blipFill>
          <a:blip r:embed="rId88">
            <a:extLst>
              <a:ext uri="{BEBA8EAE-BF5A-486C-A8C5-ECC9F3942E4B}">
                <a14:imgProps xmlns:a14="http://schemas.microsoft.com/office/drawing/2010/main">
                  <a14:imgLayer r:embed="rId8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57" y="5514561"/>
            <a:ext cx="1031771" cy="676640"/>
          </a:xfrm>
          <a:prstGeom prst="rect">
            <a:avLst/>
          </a:prstGeom>
        </p:spPr>
      </p:pic>
      <p:pic>
        <p:nvPicPr>
          <p:cNvPr id="101" name="Bild 100" descr="95.png"/>
          <p:cNvPicPr>
            <a:picLocks noChangeAspect="1"/>
          </p:cNvPicPr>
          <p:nvPr/>
        </p:nvPicPr>
        <p:blipFill>
          <a:blip r:embed="rId90">
            <a:extLst>
              <a:ext uri="{BEBA8EAE-BF5A-486C-A8C5-ECC9F3942E4B}">
                <a14:imgProps xmlns:a14="http://schemas.microsoft.com/office/drawing/2010/main">
                  <a14:imgLayer r:embed="rId9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52" y="5596441"/>
            <a:ext cx="1144824" cy="512880"/>
          </a:xfrm>
          <a:prstGeom prst="rect">
            <a:avLst/>
          </a:prstGeom>
        </p:spPr>
      </p:pic>
      <p:pic>
        <p:nvPicPr>
          <p:cNvPr id="102" name="Bild 101" descr="96.png"/>
          <p:cNvPicPr>
            <a:picLocks noChangeAspect="1"/>
          </p:cNvPicPr>
          <p:nvPr/>
        </p:nvPicPr>
        <p:blipFill>
          <a:blip r:embed="rId92">
            <a:extLst>
              <a:ext uri="{BEBA8EAE-BF5A-486C-A8C5-ECC9F3942E4B}">
                <a14:imgProps xmlns:a14="http://schemas.microsoft.com/office/drawing/2010/main">
                  <a14:imgLayer r:embed="rId9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957" y="5563068"/>
            <a:ext cx="713575" cy="579627"/>
          </a:xfrm>
          <a:prstGeom prst="rect">
            <a:avLst/>
          </a:prstGeom>
        </p:spPr>
      </p:pic>
      <p:pic>
        <p:nvPicPr>
          <p:cNvPr id="103" name="Bild 102" descr="97.png"/>
          <p:cNvPicPr>
            <a:picLocks noChangeAspect="1"/>
          </p:cNvPicPr>
          <p:nvPr/>
        </p:nvPicPr>
        <p:blipFill>
          <a:blip r:embed="rId94">
            <a:extLst>
              <a:ext uri="{BEBA8EAE-BF5A-486C-A8C5-ECC9F3942E4B}">
                <a14:imgProps xmlns:a14="http://schemas.microsoft.com/office/drawing/2010/main">
                  <a14:imgLayer r:embed="rId9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35" y="5447613"/>
            <a:ext cx="957577" cy="931480"/>
          </a:xfrm>
          <a:prstGeom prst="rect">
            <a:avLst/>
          </a:prstGeom>
        </p:spPr>
      </p:pic>
      <p:pic>
        <p:nvPicPr>
          <p:cNvPr id="104" name="Bild 103" descr="98.png"/>
          <p:cNvPicPr>
            <a:picLocks noChangeAspect="1"/>
          </p:cNvPicPr>
          <p:nvPr/>
        </p:nvPicPr>
        <p:blipFill>
          <a:blip r:embed="rId96">
            <a:extLst>
              <a:ext uri="{BEBA8EAE-BF5A-486C-A8C5-ECC9F3942E4B}">
                <a14:imgProps xmlns:a14="http://schemas.microsoft.com/office/drawing/2010/main">
                  <a14:imgLayer r:embed="rId9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013" y="5527598"/>
            <a:ext cx="518904" cy="650566"/>
          </a:xfrm>
          <a:prstGeom prst="rect">
            <a:avLst/>
          </a:prstGeom>
        </p:spPr>
      </p:pic>
      <p:pic>
        <p:nvPicPr>
          <p:cNvPr id="105" name="Bild 104" descr="99.png"/>
          <p:cNvPicPr>
            <a:picLocks noChangeAspect="1"/>
          </p:cNvPicPr>
          <p:nvPr/>
        </p:nvPicPr>
        <p:blipFill>
          <a:blip r:embed="rId98">
            <a:extLst>
              <a:ext uri="{BEBA8EAE-BF5A-486C-A8C5-ECC9F3942E4B}">
                <a14:imgProps xmlns:a14="http://schemas.microsoft.com/office/drawing/2010/main">
                  <a14:imgLayer r:embed="rId9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09" y="5476736"/>
            <a:ext cx="886777" cy="752290"/>
          </a:xfrm>
          <a:prstGeom prst="rect">
            <a:avLst/>
          </a:prstGeom>
        </p:spPr>
      </p:pic>
      <p:pic>
        <p:nvPicPr>
          <p:cNvPr id="106" name="Bild 105" descr="100.png"/>
          <p:cNvPicPr>
            <a:picLocks noChangeAspect="1"/>
          </p:cNvPicPr>
          <p:nvPr/>
        </p:nvPicPr>
        <p:blipFill>
          <a:blip r:embed="rId100">
            <a:extLst>
              <a:ext uri="{BEBA8EAE-BF5A-486C-A8C5-ECC9F3942E4B}">
                <a14:imgProps xmlns:a14="http://schemas.microsoft.com/office/drawing/2010/main">
                  <a14:imgLayer r:embed="rId10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3" y="5697015"/>
            <a:ext cx="1134901" cy="31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2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pic>
        <p:nvPicPr>
          <p:cNvPr id="2" name="Bild 1" descr="10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297" y="1055906"/>
            <a:ext cx="645438" cy="716673"/>
          </a:xfrm>
          <a:prstGeom prst="rect">
            <a:avLst/>
          </a:prstGeom>
        </p:spPr>
      </p:pic>
      <p:pic>
        <p:nvPicPr>
          <p:cNvPr id="3" name="Bild 2" descr="102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823" y="1184034"/>
            <a:ext cx="740863" cy="480098"/>
          </a:xfrm>
          <a:prstGeom prst="rect">
            <a:avLst/>
          </a:prstGeom>
        </p:spPr>
      </p:pic>
      <p:pic>
        <p:nvPicPr>
          <p:cNvPr id="4" name="Bild 3" descr="103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98" y="1046614"/>
            <a:ext cx="689866" cy="798306"/>
          </a:xfrm>
          <a:prstGeom prst="rect">
            <a:avLst/>
          </a:prstGeom>
        </p:spPr>
      </p:pic>
      <p:pic>
        <p:nvPicPr>
          <p:cNvPr id="5" name="Bild 4" descr="104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94" y="1070372"/>
            <a:ext cx="782075" cy="689962"/>
          </a:xfrm>
          <a:prstGeom prst="rect">
            <a:avLst/>
          </a:prstGeom>
        </p:spPr>
      </p:pic>
      <p:pic>
        <p:nvPicPr>
          <p:cNvPr id="6" name="Bild 5" descr="105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4" y="1176624"/>
            <a:ext cx="892811" cy="493779"/>
          </a:xfrm>
          <a:prstGeom prst="rect">
            <a:avLst/>
          </a:prstGeom>
        </p:spPr>
      </p:pic>
      <p:pic>
        <p:nvPicPr>
          <p:cNvPr id="7" name="Bild 6" descr="106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48" y="1067209"/>
            <a:ext cx="851446" cy="695804"/>
          </a:xfrm>
          <a:prstGeom prst="rect">
            <a:avLst/>
          </a:prstGeom>
        </p:spPr>
      </p:pic>
      <p:pic>
        <p:nvPicPr>
          <p:cNvPr id="8" name="Bild 7" descr="107.png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79" y="1065007"/>
            <a:ext cx="794934" cy="699868"/>
          </a:xfrm>
          <a:prstGeom prst="rect">
            <a:avLst/>
          </a:prstGeom>
        </p:spPr>
      </p:pic>
      <p:pic>
        <p:nvPicPr>
          <p:cNvPr id="9" name="Bild 8" descr="108.png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698" y="1142484"/>
            <a:ext cx="827214" cy="556816"/>
          </a:xfrm>
          <a:prstGeom prst="rect">
            <a:avLst/>
          </a:prstGeom>
        </p:spPr>
      </p:pic>
      <p:pic>
        <p:nvPicPr>
          <p:cNvPr id="11" name="Bild 10" descr="109.png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701" y="1040721"/>
            <a:ext cx="689009" cy="809186"/>
          </a:xfrm>
          <a:prstGeom prst="rect">
            <a:avLst/>
          </a:prstGeom>
        </p:spPr>
      </p:pic>
      <p:pic>
        <p:nvPicPr>
          <p:cNvPr id="20" name="Bild 19" descr="110.png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85" y="1055906"/>
            <a:ext cx="584858" cy="781146"/>
          </a:xfrm>
          <a:prstGeom prst="rect">
            <a:avLst/>
          </a:prstGeom>
        </p:spPr>
      </p:pic>
      <p:pic>
        <p:nvPicPr>
          <p:cNvPr id="23" name="Bild 22" descr="111.png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210" y="1983132"/>
            <a:ext cx="273943" cy="931779"/>
          </a:xfrm>
          <a:prstGeom prst="rect">
            <a:avLst/>
          </a:prstGeom>
        </p:spPr>
      </p:pic>
      <p:pic>
        <p:nvPicPr>
          <p:cNvPr id="24" name="Bild 23" descr="113.png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971" y="2031549"/>
            <a:ext cx="791460" cy="842385"/>
          </a:xfrm>
          <a:prstGeom prst="rect">
            <a:avLst/>
          </a:prstGeom>
        </p:spPr>
      </p:pic>
      <p:pic>
        <p:nvPicPr>
          <p:cNvPr id="25" name="Bild 24" descr="112.png"/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00" y="2131529"/>
            <a:ext cx="973942" cy="657782"/>
          </a:xfrm>
          <a:prstGeom prst="rect">
            <a:avLst/>
          </a:prstGeom>
        </p:spPr>
      </p:pic>
      <p:pic>
        <p:nvPicPr>
          <p:cNvPr id="26" name="Bild 25" descr="114.png"/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18" y="2082390"/>
            <a:ext cx="919058" cy="748511"/>
          </a:xfrm>
          <a:prstGeom prst="rect">
            <a:avLst/>
          </a:prstGeom>
        </p:spPr>
      </p:pic>
      <p:pic>
        <p:nvPicPr>
          <p:cNvPr id="27" name="Bild 26" descr="115.png"/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424" y="2095495"/>
            <a:ext cx="726592" cy="724314"/>
          </a:xfrm>
          <a:prstGeom prst="rect">
            <a:avLst/>
          </a:prstGeom>
        </p:spPr>
      </p:pic>
      <p:pic>
        <p:nvPicPr>
          <p:cNvPr id="28" name="Bild 27" descr="116.png"/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78" y="2048939"/>
            <a:ext cx="726871" cy="810275"/>
          </a:xfrm>
          <a:prstGeom prst="rect">
            <a:avLst/>
          </a:prstGeom>
        </p:spPr>
      </p:pic>
      <p:pic>
        <p:nvPicPr>
          <p:cNvPr id="29" name="Bild 28" descr="117.png"/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42" y="2015084"/>
            <a:ext cx="827529" cy="872784"/>
          </a:xfrm>
          <a:prstGeom prst="rect">
            <a:avLst/>
          </a:prstGeom>
        </p:spPr>
      </p:pic>
      <p:pic>
        <p:nvPicPr>
          <p:cNvPr id="30" name="Bild 29" descr="118.png"/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539" y="2012521"/>
            <a:ext cx="549912" cy="877518"/>
          </a:xfrm>
          <a:prstGeom prst="rect">
            <a:avLst/>
          </a:prstGeom>
        </p:spPr>
      </p:pic>
      <p:pic>
        <p:nvPicPr>
          <p:cNvPr id="31" name="Bild 30" descr="119.png"/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49" y="2040147"/>
            <a:ext cx="828346" cy="826508"/>
          </a:xfrm>
          <a:prstGeom prst="rect">
            <a:avLst/>
          </a:prstGeom>
        </p:spPr>
      </p:pic>
      <p:pic>
        <p:nvPicPr>
          <p:cNvPr id="33" name="Bild 32" descr="120.png"/>
          <p:cNvPicPr>
            <a:picLocks noChangeAspect="1"/>
          </p:cNvPicPr>
          <p:nvPr/>
        </p:nvPicPr>
        <p:blipFill>
          <a:blip r:embed="rId41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" y="2038202"/>
            <a:ext cx="861386" cy="830102"/>
          </a:xfrm>
          <a:prstGeom prst="rect">
            <a:avLst/>
          </a:prstGeom>
        </p:spPr>
      </p:pic>
      <p:pic>
        <p:nvPicPr>
          <p:cNvPr id="38" name="Bild 37" descr="121.png"/>
          <p:cNvPicPr>
            <a:picLocks noChangeAspect="1"/>
          </p:cNvPicPr>
          <p:nvPr/>
        </p:nvPicPr>
        <p:blipFill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99" y="3107851"/>
            <a:ext cx="750156" cy="748122"/>
          </a:xfrm>
          <a:prstGeom prst="rect">
            <a:avLst/>
          </a:prstGeom>
        </p:spPr>
      </p:pic>
      <p:pic>
        <p:nvPicPr>
          <p:cNvPr id="39" name="Bild 38" descr="122.png"/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032" y="3154923"/>
            <a:ext cx="1011815" cy="655655"/>
          </a:xfrm>
          <a:prstGeom prst="rect">
            <a:avLst/>
          </a:prstGeom>
        </p:spPr>
      </p:pic>
      <p:pic>
        <p:nvPicPr>
          <p:cNvPr id="40" name="Bild 39" descr="123.png"/>
          <p:cNvPicPr>
            <a:picLocks noChangeAspect="1"/>
          </p:cNvPicPr>
          <p:nvPr/>
        </p:nvPicPr>
        <p:blipFill>
          <a:blip r:embed="rId47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50" y="3192408"/>
            <a:ext cx="783675" cy="582018"/>
          </a:xfrm>
          <a:prstGeom prst="rect">
            <a:avLst/>
          </a:prstGeom>
        </p:spPr>
      </p:pic>
      <p:pic>
        <p:nvPicPr>
          <p:cNvPr id="41" name="Bild 40" descr="124.png"/>
          <p:cNvPicPr>
            <a:picLocks noChangeAspect="1"/>
          </p:cNvPicPr>
          <p:nvPr/>
        </p:nvPicPr>
        <p:blipFill>
          <a:blip r:embed="rId49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4" y="3095981"/>
            <a:ext cx="969150" cy="771443"/>
          </a:xfrm>
          <a:prstGeom prst="rect">
            <a:avLst/>
          </a:prstGeom>
        </p:spPr>
      </p:pic>
      <p:pic>
        <p:nvPicPr>
          <p:cNvPr id="42" name="Bild 41" descr="125.png"/>
          <p:cNvPicPr>
            <a:picLocks noChangeAspect="1"/>
          </p:cNvPicPr>
          <p:nvPr/>
        </p:nvPicPr>
        <p:blipFill>
          <a:blip r:embed="rId51">
            <a:extLst>
              <a:ext uri="{BEBA8EAE-BF5A-486C-A8C5-ECC9F3942E4B}">
                <a14:imgProps xmlns:a14="http://schemas.microsoft.com/office/drawing/2010/main">
                  <a14:imgLayer r:embed="rId5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44" y="3071391"/>
            <a:ext cx="809907" cy="819744"/>
          </a:xfrm>
          <a:prstGeom prst="rect">
            <a:avLst/>
          </a:prstGeom>
        </p:spPr>
      </p:pic>
      <p:pic>
        <p:nvPicPr>
          <p:cNvPr id="43" name="Bild 42" descr="126.png"/>
          <p:cNvPicPr>
            <a:picLocks noChangeAspect="1"/>
          </p:cNvPicPr>
          <p:nvPr/>
        </p:nvPicPr>
        <p:blipFill>
          <a:blip r:embed="rId53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384" y="3221689"/>
            <a:ext cx="882296" cy="524498"/>
          </a:xfrm>
          <a:prstGeom prst="rect">
            <a:avLst/>
          </a:prstGeom>
        </p:spPr>
      </p:pic>
      <p:pic>
        <p:nvPicPr>
          <p:cNvPr id="44" name="Bild 43" descr="127.png"/>
          <p:cNvPicPr>
            <a:picLocks noChangeAspect="1"/>
          </p:cNvPicPr>
          <p:nvPr/>
        </p:nvPicPr>
        <p:blipFill>
          <a:blip r:embed="rId55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42" y="3228934"/>
            <a:ext cx="1016472" cy="510269"/>
          </a:xfrm>
          <a:prstGeom prst="rect">
            <a:avLst/>
          </a:prstGeom>
        </p:spPr>
      </p:pic>
      <p:pic>
        <p:nvPicPr>
          <p:cNvPr id="45" name="Bild 44" descr="128.png"/>
          <p:cNvPicPr>
            <a:picLocks noChangeAspect="1"/>
          </p:cNvPicPr>
          <p:nvPr/>
        </p:nvPicPr>
        <p:blipFill>
          <a:blip r:embed="rId57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001" y="3107388"/>
            <a:ext cx="794592" cy="749031"/>
          </a:xfrm>
          <a:prstGeom prst="rect">
            <a:avLst/>
          </a:prstGeom>
        </p:spPr>
      </p:pic>
      <p:pic>
        <p:nvPicPr>
          <p:cNvPr id="46" name="Bild 45" descr="129.png"/>
          <p:cNvPicPr>
            <a:picLocks noChangeAspect="1"/>
          </p:cNvPicPr>
          <p:nvPr/>
        </p:nvPicPr>
        <p:blipFill>
          <a:blip r:embed="rId59">
            <a:extLst>
              <a:ext uri="{BEBA8EAE-BF5A-486C-A8C5-ECC9F3942E4B}">
                <a14:imgProps xmlns:a14="http://schemas.microsoft.com/office/drawing/2010/main">
                  <a14:imgLayer r:embed="rId6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623" y="3157526"/>
            <a:ext cx="819277" cy="650542"/>
          </a:xfrm>
          <a:prstGeom prst="rect">
            <a:avLst/>
          </a:prstGeom>
        </p:spPr>
      </p:pic>
      <p:pic>
        <p:nvPicPr>
          <p:cNvPr id="47" name="Bild 46" descr="130.png"/>
          <p:cNvPicPr>
            <a:picLocks noChangeAspect="1"/>
          </p:cNvPicPr>
          <p:nvPr/>
        </p:nvPicPr>
        <p:blipFill>
          <a:blip r:embed="rId61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43" y="3097753"/>
            <a:ext cx="772594" cy="767958"/>
          </a:xfrm>
          <a:prstGeom prst="rect">
            <a:avLst/>
          </a:prstGeom>
        </p:spPr>
      </p:pic>
      <p:pic>
        <p:nvPicPr>
          <p:cNvPr id="49" name="Bild 48" descr="131.png"/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00" y="4211130"/>
            <a:ext cx="868871" cy="599035"/>
          </a:xfrm>
          <a:prstGeom prst="rect">
            <a:avLst/>
          </a:prstGeom>
        </p:spPr>
      </p:pic>
      <p:pic>
        <p:nvPicPr>
          <p:cNvPr id="50" name="Bild 49" descr="132.png"/>
          <p:cNvPicPr>
            <a:picLocks noChangeAspect="1"/>
          </p:cNvPicPr>
          <p:nvPr/>
        </p:nvPicPr>
        <p:blipFill>
          <a:blip r:embed="rId65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63" y="4054508"/>
            <a:ext cx="708798" cy="888218"/>
          </a:xfrm>
          <a:prstGeom prst="rect">
            <a:avLst/>
          </a:prstGeom>
        </p:spPr>
      </p:pic>
      <p:pic>
        <p:nvPicPr>
          <p:cNvPr id="51" name="Bild 50" descr="133.png"/>
          <p:cNvPicPr>
            <a:picLocks noChangeAspect="1"/>
          </p:cNvPicPr>
          <p:nvPr/>
        </p:nvPicPr>
        <p:blipFill>
          <a:blip r:embed="rId67">
            <a:extLst>
              <a:ext uri="{BEBA8EAE-BF5A-486C-A8C5-ECC9F3942E4B}">
                <a14:imgProps xmlns:a14="http://schemas.microsoft.com/office/drawing/2010/main">
                  <a14:imgLayer r:embed="rId6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1" y="4196876"/>
            <a:ext cx="914259" cy="625353"/>
          </a:xfrm>
          <a:prstGeom prst="rect">
            <a:avLst/>
          </a:prstGeom>
        </p:spPr>
      </p:pic>
      <p:pic>
        <p:nvPicPr>
          <p:cNvPr id="52" name="Bild 51" descr="134.png"/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97" y="4211130"/>
            <a:ext cx="669512" cy="599036"/>
          </a:xfrm>
          <a:prstGeom prst="rect">
            <a:avLst/>
          </a:prstGeom>
        </p:spPr>
      </p:pic>
      <p:pic>
        <p:nvPicPr>
          <p:cNvPr id="53" name="Bild 52" descr="135.png"/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813" y="4122205"/>
            <a:ext cx="386314" cy="749095"/>
          </a:xfrm>
          <a:prstGeom prst="rect">
            <a:avLst/>
          </a:prstGeom>
        </p:spPr>
      </p:pic>
      <p:pic>
        <p:nvPicPr>
          <p:cNvPr id="55" name="Bild 54" descr="136.png"/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37" y="4030239"/>
            <a:ext cx="793075" cy="933029"/>
          </a:xfrm>
          <a:prstGeom prst="rect">
            <a:avLst/>
          </a:prstGeom>
        </p:spPr>
      </p:pic>
      <p:pic>
        <p:nvPicPr>
          <p:cNvPr id="56" name="Bild 55" descr="137.png"/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74" y="4195689"/>
            <a:ext cx="1093635" cy="627545"/>
          </a:xfrm>
          <a:prstGeom prst="rect">
            <a:avLst/>
          </a:prstGeom>
        </p:spPr>
      </p:pic>
      <p:pic>
        <p:nvPicPr>
          <p:cNvPr id="57" name="Bild 56" descr="138.png"/>
          <p:cNvPicPr>
            <a:picLocks noChangeAspect="1"/>
          </p:cNvPicPr>
          <p:nvPr/>
        </p:nvPicPr>
        <p:blipFill>
          <a:blip r:embed="rId77">
            <a:extLst>
              <a:ext uri="{BEBA8EAE-BF5A-486C-A8C5-ECC9F3942E4B}">
                <a14:imgProps xmlns:a14="http://schemas.microsoft.com/office/drawing/2010/main">
                  <a14:imgLayer r:embed="rId7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78" y="4103577"/>
            <a:ext cx="888218" cy="797620"/>
          </a:xfrm>
          <a:prstGeom prst="rect">
            <a:avLst/>
          </a:prstGeom>
        </p:spPr>
      </p:pic>
      <p:pic>
        <p:nvPicPr>
          <p:cNvPr id="58" name="Bild 57" descr="139.png"/>
          <p:cNvPicPr>
            <a:picLocks noChangeAspect="1"/>
          </p:cNvPicPr>
          <p:nvPr/>
        </p:nvPicPr>
        <p:blipFill>
          <a:blip r:embed="rId79"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103" y="4143424"/>
            <a:ext cx="726396" cy="724046"/>
          </a:xfrm>
          <a:prstGeom prst="rect">
            <a:avLst/>
          </a:prstGeom>
        </p:spPr>
      </p:pic>
      <p:pic>
        <p:nvPicPr>
          <p:cNvPr id="59" name="Bild 58" descr="140.png"/>
          <p:cNvPicPr>
            <a:picLocks noChangeAspect="1"/>
          </p:cNvPicPr>
          <p:nvPr/>
        </p:nvPicPr>
        <p:blipFill>
          <a:blip r:embed="rId81">
            <a:extLst>
              <a:ext uri="{BEBA8EAE-BF5A-486C-A8C5-ECC9F3942E4B}">
                <a14:imgProps xmlns:a14="http://schemas.microsoft.com/office/drawing/2010/main">
                  <a14:imgLayer r:embed="rId8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14" y="4161243"/>
            <a:ext cx="838771" cy="691147"/>
          </a:xfrm>
          <a:prstGeom prst="rect">
            <a:avLst/>
          </a:prstGeom>
        </p:spPr>
      </p:pic>
      <p:pic>
        <p:nvPicPr>
          <p:cNvPr id="61" name="Bild 60" descr="141.png"/>
          <p:cNvPicPr>
            <a:picLocks noChangeAspect="1"/>
          </p:cNvPicPr>
          <p:nvPr/>
        </p:nvPicPr>
        <p:blipFill>
          <a:blip r:embed="rId83">
            <a:extLst>
              <a:ext uri="{BEBA8EAE-BF5A-486C-A8C5-ECC9F3942E4B}">
                <a14:imgProps xmlns:a14="http://schemas.microsoft.com/office/drawing/2010/main">
                  <a14:imgLayer r:embed="rId8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76" y="5095425"/>
            <a:ext cx="813839" cy="884691"/>
          </a:xfrm>
          <a:prstGeom prst="rect">
            <a:avLst/>
          </a:prstGeom>
        </p:spPr>
      </p:pic>
      <p:pic>
        <p:nvPicPr>
          <p:cNvPr id="62" name="Bild 61" descr="142.png"/>
          <p:cNvPicPr>
            <a:picLocks noChangeAspect="1"/>
          </p:cNvPicPr>
          <p:nvPr/>
        </p:nvPicPr>
        <p:blipFill>
          <a:blip r:embed="rId85">
            <a:extLst>
              <a:ext uri="{BEBA8EAE-BF5A-486C-A8C5-ECC9F3942E4B}">
                <a14:imgProps xmlns:a14="http://schemas.microsoft.com/office/drawing/2010/main">
                  <a14:imgLayer r:embed="rId8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10" y="5122540"/>
            <a:ext cx="850223" cy="831073"/>
          </a:xfrm>
          <a:prstGeom prst="rect">
            <a:avLst/>
          </a:prstGeom>
        </p:spPr>
      </p:pic>
      <p:pic>
        <p:nvPicPr>
          <p:cNvPr id="63" name="Bild 62" descr="143.png"/>
          <p:cNvPicPr>
            <a:picLocks noChangeAspect="1"/>
          </p:cNvPicPr>
          <p:nvPr/>
        </p:nvPicPr>
        <p:blipFill>
          <a:blip r:embed="rId87">
            <a:extLst>
              <a:ext uri="{BEBA8EAE-BF5A-486C-A8C5-ECC9F3942E4B}">
                <a14:imgProps xmlns:a14="http://schemas.microsoft.com/office/drawing/2010/main">
                  <a14:imgLayer r:embed="rId8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24" y="5122540"/>
            <a:ext cx="771712" cy="831074"/>
          </a:xfrm>
          <a:prstGeom prst="rect">
            <a:avLst/>
          </a:prstGeom>
        </p:spPr>
      </p:pic>
      <p:pic>
        <p:nvPicPr>
          <p:cNvPr id="64" name="Bild 63" descr="144.png"/>
          <p:cNvPicPr>
            <a:picLocks noChangeAspect="1"/>
          </p:cNvPicPr>
          <p:nvPr/>
        </p:nvPicPr>
        <p:blipFill>
          <a:blip r:embed="rId89">
            <a:extLst>
              <a:ext uri="{BEBA8EAE-BF5A-486C-A8C5-ECC9F3942E4B}">
                <a14:imgProps xmlns:a14="http://schemas.microsoft.com/office/drawing/2010/main">
                  <a14:imgLayer r:embed="rId9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12" y="5212602"/>
            <a:ext cx="957458" cy="652986"/>
          </a:xfrm>
          <a:prstGeom prst="rect">
            <a:avLst/>
          </a:prstGeom>
        </p:spPr>
      </p:pic>
      <p:pic>
        <p:nvPicPr>
          <p:cNvPr id="74" name="Bild 73" descr="145.png"/>
          <p:cNvPicPr>
            <a:picLocks noChangeAspect="1"/>
          </p:cNvPicPr>
          <p:nvPr/>
        </p:nvPicPr>
        <p:blipFill>
          <a:blip r:embed="rId91">
            <a:extLst>
              <a:ext uri="{BEBA8EAE-BF5A-486C-A8C5-ECC9F3942E4B}">
                <a14:imgProps xmlns:a14="http://schemas.microsoft.com/office/drawing/2010/main">
                  <a14:imgLayer r:embed="rId9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50" y="5196281"/>
            <a:ext cx="733128" cy="685260"/>
          </a:xfrm>
          <a:prstGeom prst="rect">
            <a:avLst/>
          </a:prstGeom>
        </p:spPr>
      </p:pic>
      <p:pic>
        <p:nvPicPr>
          <p:cNvPr id="85" name="Bild 84" descr="146.png"/>
          <p:cNvPicPr>
            <a:picLocks noChangeAspect="1"/>
          </p:cNvPicPr>
          <p:nvPr/>
        </p:nvPicPr>
        <p:blipFill>
          <a:blip r:embed="rId93">
            <a:extLst>
              <a:ext uri="{BEBA8EAE-BF5A-486C-A8C5-ECC9F3942E4B}">
                <a14:imgProps xmlns:a14="http://schemas.microsoft.com/office/drawing/2010/main">
                  <a14:imgLayer r:embed="rId9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1" y="5313372"/>
            <a:ext cx="788945" cy="522772"/>
          </a:xfrm>
          <a:prstGeom prst="rect">
            <a:avLst/>
          </a:prstGeom>
        </p:spPr>
      </p:pic>
      <p:pic>
        <p:nvPicPr>
          <p:cNvPr id="96" name="Bild 95" descr="147.png"/>
          <p:cNvPicPr>
            <a:picLocks noChangeAspect="1"/>
          </p:cNvPicPr>
          <p:nvPr/>
        </p:nvPicPr>
        <p:blipFill>
          <a:blip r:embed="rId95">
            <a:extLst>
              <a:ext uri="{BEBA8EAE-BF5A-486C-A8C5-ECC9F3942E4B}">
                <a14:imgProps xmlns:a14="http://schemas.microsoft.com/office/drawing/2010/main">
                  <a14:imgLayer r:embed="rId9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20" y="5313372"/>
            <a:ext cx="788945" cy="522772"/>
          </a:xfrm>
          <a:prstGeom prst="rect">
            <a:avLst/>
          </a:prstGeom>
        </p:spPr>
      </p:pic>
      <p:pic>
        <p:nvPicPr>
          <p:cNvPr id="12" name="Bild 11" descr="web.png"/>
          <p:cNvPicPr>
            <a:picLocks noChangeAspect="1"/>
          </p:cNvPicPr>
          <p:nvPr/>
        </p:nvPicPr>
        <p:blipFill>
          <a:blip r:embed="rId97">
            <a:extLst>
              <a:ext uri="{BEBA8EAE-BF5A-486C-A8C5-ECC9F3942E4B}">
                <a14:imgProps xmlns:a14="http://schemas.microsoft.com/office/drawing/2010/main">
                  <a14:imgLayer r:embed="rId9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509" y="5162504"/>
            <a:ext cx="889736" cy="7373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0" y="5022658"/>
            <a:ext cx="944880" cy="1030224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678" y="5137382"/>
            <a:ext cx="670040" cy="8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6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83" y="3464814"/>
            <a:ext cx="937002" cy="59036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128" y="4326867"/>
            <a:ext cx="730018" cy="74107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35" y="4486757"/>
            <a:ext cx="1785623" cy="1522709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39" y="5292414"/>
            <a:ext cx="898041" cy="72670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110" y="3335792"/>
            <a:ext cx="1395924" cy="87101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15" y="2180065"/>
            <a:ext cx="894664" cy="86293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5" y="2223280"/>
            <a:ext cx="1007926" cy="74802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356" y="3419487"/>
            <a:ext cx="636824" cy="653731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56" y="3278823"/>
            <a:ext cx="1089186" cy="909718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18" y="2209388"/>
            <a:ext cx="1048288" cy="649816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469" y="3393112"/>
            <a:ext cx="530815" cy="680106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69" y="3527484"/>
            <a:ext cx="844312" cy="527695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60" y="3336428"/>
            <a:ext cx="930604" cy="1166277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5" y="3339563"/>
            <a:ext cx="1006630" cy="984747"/>
          </a:xfrm>
          <a:prstGeom prst="rect">
            <a:avLst/>
          </a:prstGeom>
        </p:spPr>
      </p:pic>
      <p:pic>
        <p:nvPicPr>
          <p:cNvPr id="31" name="Bild 3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80" y="4483571"/>
            <a:ext cx="1883152" cy="1593437"/>
          </a:xfrm>
          <a:prstGeom prst="rect">
            <a:avLst/>
          </a:prstGeom>
        </p:spPr>
      </p:pic>
      <p:pic>
        <p:nvPicPr>
          <p:cNvPr id="32" name="Bild 3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09" y="4632626"/>
            <a:ext cx="1391534" cy="1386492"/>
          </a:xfrm>
          <a:prstGeom prst="rect">
            <a:avLst/>
          </a:prstGeom>
        </p:spPr>
      </p:pic>
      <p:pic>
        <p:nvPicPr>
          <p:cNvPr id="34" name="Bild 3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54" y="4727269"/>
            <a:ext cx="1140817" cy="1315487"/>
          </a:xfrm>
          <a:prstGeom prst="rect">
            <a:avLst/>
          </a:prstGeom>
        </p:spPr>
      </p:pic>
      <p:pic>
        <p:nvPicPr>
          <p:cNvPr id="47" name="Bild 4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84" y="2223280"/>
            <a:ext cx="1034984" cy="682649"/>
          </a:xfrm>
          <a:prstGeom prst="rect">
            <a:avLst/>
          </a:prstGeom>
        </p:spPr>
      </p:pic>
      <p:pic>
        <p:nvPicPr>
          <p:cNvPr id="49" name="Bild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49" y="1042768"/>
            <a:ext cx="828374" cy="822541"/>
          </a:xfrm>
          <a:prstGeom prst="rect">
            <a:avLst/>
          </a:prstGeom>
        </p:spPr>
      </p:pic>
      <p:pic>
        <p:nvPicPr>
          <p:cNvPr id="50" name="Bild 4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6" y="1040943"/>
            <a:ext cx="701800" cy="748980"/>
          </a:xfrm>
          <a:prstGeom prst="rect">
            <a:avLst/>
          </a:prstGeom>
        </p:spPr>
      </p:pic>
      <p:pic>
        <p:nvPicPr>
          <p:cNvPr id="51" name="Bild 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355" y="2209388"/>
            <a:ext cx="506003" cy="761913"/>
          </a:xfrm>
          <a:prstGeom prst="rect">
            <a:avLst/>
          </a:prstGeom>
        </p:spPr>
      </p:pic>
      <p:pic>
        <p:nvPicPr>
          <p:cNvPr id="52" name="Bild 5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49" y="1058452"/>
            <a:ext cx="886197" cy="746591"/>
          </a:xfrm>
          <a:prstGeom prst="rect">
            <a:avLst/>
          </a:prstGeom>
        </p:spPr>
      </p:pic>
      <p:pic>
        <p:nvPicPr>
          <p:cNvPr id="53" name="Bild 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29" y="1058452"/>
            <a:ext cx="1308989" cy="604696"/>
          </a:xfrm>
          <a:prstGeom prst="rect">
            <a:avLst/>
          </a:prstGeom>
        </p:spPr>
      </p:pic>
      <p:pic>
        <p:nvPicPr>
          <p:cNvPr id="55" name="Bild 5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88" y="1062613"/>
            <a:ext cx="870315" cy="738267"/>
          </a:xfrm>
          <a:prstGeom prst="rect">
            <a:avLst/>
          </a:prstGeom>
        </p:spPr>
      </p:pic>
      <p:pic>
        <p:nvPicPr>
          <p:cNvPr id="57" name="Bild 5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01" y="1058452"/>
            <a:ext cx="1113555" cy="727607"/>
          </a:xfrm>
          <a:prstGeom prst="rect">
            <a:avLst/>
          </a:prstGeom>
        </p:spPr>
      </p:pic>
      <p:pic>
        <p:nvPicPr>
          <p:cNvPr id="59" name="Bild 5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4" y="907413"/>
            <a:ext cx="785481" cy="943795"/>
          </a:xfrm>
          <a:prstGeom prst="rect">
            <a:avLst/>
          </a:prstGeom>
        </p:spPr>
      </p:pic>
      <p:pic>
        <p:nvPicPr>
          <p:cNvPr id="61" name="Bild 6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641" y="998025"/>
            <a:ext cx="804787" cy="834816"/>
          </a:xfrm>
          <a:prstGeom prst="rect">
            <a:avLst/>
          </a:prstGeom>
        </p:spPr>
      </p:pic>
      <p:pic>
        <p:nvPicPr>
          <p:cNvPr id="62" name="Bild 6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284" y="1048503"/>
            <a:ext cx="892144" cy="794923"/>
          </a:xfrm>
          <a:prstGeom prst="rect">
            <a:avLst/>
          </a:prstGeom>
        </p:spPr>
      </p:pic>
      <p:pic>
        <p:nvPicPr>
          <p:cNvPr id="70" name="Bild 6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377" y="2179533"/>
            <a:ext cx="1501602" cy="820152"/>
          </a:xfrm>
          <a:prstGeom prst="rect">
            <a:avLst/>
          </a:prstGeom>
        </p:spPr>
      </p:pic>
      <p:pic>
        <p:nvPicPr>
          <p:cNvPr id="73" name="Bild 7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76" y="2194619"/>
            <a:ext cx="632183" cy="758619"/>
          </a:xfrm>
          <a:prstGeom prst="rect">
            <a:avLst/>
          </a:prstGeom>
        </p:spPr>
      </p:pic>
      <p:pic>
        <p:nvPicPr>
          <p:cNvPr id="74" name="Bild 7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09" y="2179533"/>
            <a:ext cx="1166705" cy="740941"/>
          </a:xfrm>
          <a:prstGeom prst="rect">
            <a:avLst/>
          </a:prstGeom>
        </p:spPr>
      </p:pic>
      <p:pic>
        <p:nvPicPr>
          <p:cNvPr id="76" name="Bild 7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38" y="2111287"/>
            <a:ext cx="963975" cy="995477"/>
          </a:xfrm>
          <a:prstGeom prst="rect">
            <a:avLst/>
          </a:prstGeom>
        </p:spPr>
      </p:pic>
      <p:pic>
        <p:nvPicPr>
          <p:cNvPr id="78" name="Bild 7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374" y="3278823"/>
            <a:ext cx="935301" cy="1013788"/>
          </a:xfrm>
          <a:prstGeom prst="rect">
            <a:avLst/>
          </a:prstGeom>
        </p:spPr>
      </p:pic>
      <p:pic>
        <p:nvPicPr>
          <p:cNvPr id="79" name="Bild 7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82" y="4550237"/>
            <a:ext cx="2224946" cy="15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pic>
        <p:nvPicPr>
          <p:cNvPr id="45" name="Bild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885" y="1143821"/>
            <a:ext cx="790759" cy="732681"/>
          </a:xfrm>
          <a:prstGeom prst="rect">
            <a:avLst/>
          </a:prstGeom>
        </p:spPr>
      </p:pic>
      <p:pic>
        <p:nvPicPr>
          <p:cNvPr id="46" name="Bild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602" y="1139251"/>
            <a:ext cx="883343" cy="88334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581" y="1149793"/>
            <a:ext cx="972111" cy="972111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6" y="1134959"/>
            <a:ext cx="865597" cy="865597"/>
          </a:xfrm>
          <a:prstGeom prst="rect">
            <a:avLst/>
          </a:prstGeom>
        </p:spPr>
      </p:pic>
      <p:pic>
        <p:nvPicPr>
          <p:cNvPr id="24" name="Bild 23" descr="105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4" y="5225139"/>
            <a:ext cx="851958" cy="471185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99" y="4966251"/>
            <a:ext cx="1100012" cy="1100012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80" y="4910725"/>
            <a:ext cx="1100012" cy="1100012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37" y="1217786"/>
            <a:ext cx="671143" cy="671143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61" y="1228271"/>
            <a:ext cx="778992" cy="778992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45" y="1173116"/>
            <a:ext cx="712871" cy="712871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390" y="1227437"/>
            <a:ext cx="732574" cy="732574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67" y="1197587"/>
            <a:ext cx="803732" cy="803732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408" y="5209529"/>
            <a:ext cx="1252840" cy="510891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41" y="4040103"/>
            <a:ext cx="865597" cy="865597"/>
          </a:xfrm>
          <a:prstGeom prst="rect">
            <a:avLst/>
          </a:prstGeom>
        </p:spPr>
      </p:pic>
      <p:pic>
        <p:nvPicPr>
          <p:cNvPr id="30" name="Bild 2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5" y="4296270"/>
            <a:ext cx="646057" cy="646057"/>
          </a:xfrm>
          <a:prstGeom prst="rect">
            <a:avLst/>
          </a:prstGeom>
        </p:spPr>
      </p:pic>
      <p:pic>
        <p:nvPicPr>
          <p:cNvPr id="31" name="Bild 3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98" y="4040103"/>
            <a:ext cx="843717" cy="843717"/>
          </a:xfrm>
          <a:prstGeom prst="rect">
            <a:avLst/>
          </a:prstGeom>
        </p:spPr>
      </p:pic>
      <p:pic>
        <p:nvPicPr>
          <p:cNvPr id="33" name="Bild 3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373" y="3949510"/>
            <a:ext cx="1118319" cy="1118319"/>
          </a:xfrm>
          <a:prstGeom prst="rect">
            <a:avLst/>
          </a:prstGeom>
        </p:spPr>
      </p:pic>
      <p:pic>
        <p:nvPicPr>
          <p:cNvPr id="38" name="Bild 3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6" y="3193714"/>
            <a:ext cx="782015" cy="782015"/>
          </a:xfrm>
          <a:prstGeom prst="rect">
            <a:avLst/>
          </a:prstGeom>
        </p:spPr>
      </p:pic>
      <p:pic>
        <p:nvPicPr>
          <p:cNvPr id="39" name="Bild 3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94" y="3208701"/>
            <a:ext cx="752037" cy="752037"/>
          </a:xfrm>
          <a:prstGeom prst="rect">
            <a:avLst/>
          </a:prstGeom>
        </p:spPr>
      </p:pic>
      <p:pic>
        <p:nvPicPr>
          <p:cNvPr id="40" name="Bild 3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75" y="3217471"/>
            <a:ext cx="732039" cy="732039"/>
          </a:xfrm>
          <a:prstGeom prst="rect">
            <a:avLst/>
          </a:prstGeom>
        </p:spPr>
      </p:pic>
      <p:pic>
        <p:nvPicPr>
          <p:cNvPr id="43" name="Bild 4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11" y="3211332"/>
            <a:ext cx="757244" cy="757244"/>
          </a:xfrm>
          <a:prstGeom prst="rect">
            <a:avLst/>
          </a:prstGeom>
        </p:spPr>
      </p:pic>
      <p:pic>
        <p:nvPicPr>
          <p:cNvPr id="47" name="Bild 4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56" y="4210934"/>
            <a:ext cx="1820913" cy="722467"/>
          </a:xfrm>
          <a:prstGeom prst="rect">
            <a:avLst/>
          </a:prstGeom>
        </p:spPr>
      </p:pic>
      <p:pic>
        <p:nvPicPr>
          <p:cNvPr id="48" name="Bild 4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76" y="5132608"/>
            <a:ext cx="2493554" cy="603439"/>
          </a:xfrm>
          <a:prstGeom prst="rect">
            <a:avLst/>
          </a:prstGeom>
        </p:spPr>
      </p:pic>
      <p:pic>
        <p:nvPicPr>
          <p:cNvPr id="49" name="Bild 4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208" y="4198422"/>
            <a:ext cx="1823532" cy="590824"/>
          </a:xfrm>
          <a:prstGeom prst="rect">
            <a:avLst/>
          </a:prstGeom>
        </p:spPr>
      </p:pic>
      <p:pic>
        <p:nvPicPr>
          <p:cNvPr id="50" name="Bild 4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48" y="3159911"/>
            <a:ext cx="948077" cy="948077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5" y="2139880"/>
            <a:ext cx="1072402" cy="910131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9" y="2129714"/>
            <a:ext cx="726765" cy="61679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460" y="4733079"/>
            <a:ext cx="1252832" cy="106326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943" y="4917973"/>
            <a:ext cx="998925" cy="847772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80" y="2139880"/>
            <a:ext cx="956558" cy="811816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812" y="2175851"/>
            <a:ext cx="681086" cy="644047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37" y="2240613"/>
            <a:ext cx="674522" cy="674522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07" y="2175851"/>
            <a:ext cx="777587" cy="613430"/>
          </a:xfrm>
          <a:prstGeom prst="rect">
            <a:avLst/>
          </a:prstGeom>
        </p:spPr>
      </p:pic>
      <p:pic>
        <p:nvPicPr>
          <p:cNvPr id="35" name="Bild 3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418" y="3312624"/>
            <a:ext cx="766221" cy="871813"/>
          </a:xfrm>
          <a:prstGeom prst="rect">
            <a:avLst/>
          </a:prstGeom>
        </p:spPr>
      </p:pic>
      <p:pic>
        <p:nvPicPr>
          <p:cNvPr id="42" name="Bild 41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027" y="2915135"/>
            <a:ext cx="1078992" cy="1472910"/>
          </a:xfrm>
          <a:prstGeom prst="rect">
            <a:avLst/>
          </a:prstGeom>
        </p:spPr>
      </p:pic>
      <p:pic>
        <p:nvPicPr>
          <p:cNvPr id="44" name="Bild 4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02" y="3173065"/>
            <a:ext cx="643142" cy="837105"/>
          </a:xfrm>
          <a:prstGeom prst="rect">
            <a:avLst/>
          </a:prstGeom>
        </p:spPr>
      </p:pic>
      <p:pic>
        <p:nvPicPr>
          <p:cNvPr id="51" name="Bild 50" descr="123.png"/>
          <p:cNvPicPr>
            <a:picLocks noChangeAspect="1"/>
          </p:cNvPicPr>
          <p:nvPr/>
        </p:nvPicPr>
        <p:blipFill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82" y="1227437"/>
            <a:ext cx="892857" cy="663105"/>
          </a:xfrm>
          <a:prstGeom prst="rect">
            <a:avLst/>
          </a:prstGeom>
        </p:spPr>
      </p:pic>
      <p:pic>
        <p:nvPicPr>
          <p:cNvPr id="52" name="Bild 51" descr="56.png"/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62" y="2265498"/>
            <a:ext cx="847583" cy="624754"/>
          </a:xfrm>
          <a:prstGeom prst="rect">
            <a:avLst/>
          </a:prstGeom>
        </p:spPr>
      </p:pic>
      <p:pic>
        <p:nvPicPr>
          <p:cNvPr id="53" name="Bild 52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03" y="1157437"/>
            <a:ext cx="648769" cy="601119"/>
          </a:xfrm>
          <a:prstGeom prst="rect">
            <a:avLst/>
          </a:prstGeom>
        </p:spPr>
      </p:pic>
      <p:pic>
        <p:nvPicPr>
          <p:cNvPr id="54" name="Bild 53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18" y="2142166"/>
            <a:ext cx="709125" cy="656019"/>
          </a:xfrm>
          <a:prstGeom prst="rect">
            <a:avLst/>
          </a:prstGeom>
        </p:spPr>
      </p:pic>
      <p:pic>
        <p:nvPicPr>
          <p:cNvPr id="55" name="Bild 5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70" y="2187840"/>
            <a:ext cx="760097" cy="665871"/>
          </a:xfrm>
          <a:prstGeom prst="rect">
            <a:avLst/>
          </a:prstGeom>
        </p:spPr>
      </p:pic>
      <p:pic>
        <p:nvPicPr>
          <p:cNvPr id="56" name="Bild 55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57" y="3287716"/>
            <a:ext cx="510033" cy="510033"/>
          </a:xfrm>
          <a:prstGeom prst="rect">
            <a:avLst/>
          </a:prstGeom>
        </p:spPr>
      </p:pic>
      <p:pic>
        <p:nvPicPr>
          <p:cNvPr id="57" name="Bild 56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971" y="3363508"/>
            <a:ext cx="626381" cy="358449"/>
          </a:xfrm>
          <a:prstGeom prst="rect">
            <a:avLst/>
          </a:prstGeom>
        </p:spPr>
      </p:pic>
      <p:pic>
        <p:nvPicPr>
          <p:cNvPr id="58" name="Bild 5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0608" y="3358313"/>
            <a:ext cx="668881" cy="358449"/>
          </a:xfrm>
          <a:prstGeom prst="rect">
            <a:avLst/>
          </a:prstGeom>
        </p:spPr>
      </p:pic>
      <p:pic>
        <p:nvPicPr>
          <p:cNvPr id="59" name="Bild 5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186" y="2129714"/>
            <a:ext cx="1070678" cy="705133"/>
          </a:xfrm>
          <a:prstGeom prst="rect">
            <a:avLst/>
          </a:prstGeom>
        </p:spPr>
      </p:pic>
      <p:pic>
        <p:nvPicPr>
          <p:cNvPr id="60" name="Bild 5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697" y="1205471"/>
            <a:ext cx="1108144" cy="704240"/>
          </a:xfrm>
          <a:prstGeom prst="rect">
            <a:avLst/>
          </a:prstGeom>
        </p:spPr>
      </p:pic>
      <p:pic>
        <p:nvPicPr>
          <p:cNvPr id="61" name="Bild 60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191" y="3204747"/>
            <a:ext cx="881672" cy="1183297"/>
          </a:xfrm>
          <a:prstGeom prst="rect">
            <a:avLst/>
          </a:prstGeom>
        </p:spPr>
      </p:pic>
      <p:pic>
        <p:nvPicPr>
          <p:cNvPr id="63" name="Bild 62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57" y="4733079"/>
            <a:ext cx="418974" cy="418974"/>
          </a:xfrm>
          <a:prstGeom prst="rect">
            <a:avLst/>
          </a:prstGeom>
        </p:spPr>
      </p:pic>
      <p:pic>
        <p:nvPicPr>
          <p:cNvPr id="64" name="Bild 63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57" y="5292404"/>
            <a:ext cx="421036" cy="421036"/>
          </a:xfrm>
          <a:prstGeom prst="rect">
            <a:avLst/>
          </a:prstGeom>
        </p:spPr>
      </p:pic>
      <p:pic>
        <p:nvPicPr>
          <p:cNvPr id="65" name="Bild 64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28" y="1979603"/>
            <a:ext cx="458203" cy="7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55" y="1177149"/>
            <a:ext cx="817757" cy="70417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6" y="1209883"/>
            <a:ext cx="517781" cy="671445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47" y="1245295"/>
            <a:ext cx="817757" cy="636034"/>
          </a:xfrm>
          <a:prstGeom prst="rect">
            <a:avLst/>
          </a:prstGeom>
        </p:spPr>
      </p:pic>
      <p:pic>
        <p:nvPicPr>
          <p:cNvPr id="36" name="Bild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6" y="2103653"/>
            <a:ext cx="521238" cy="568894"/>
          </a:xfrm>
          <a:prstGeom prst="rect">
            <a:avLst/>
          </a:prstGeom>
        </p:spPr>
      </p:pic>
      <p:pic>
        <p:nvPicPr>
          <p:cNvPr id="37" name="Bild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55" y="2087254"/>
            <a:ext cx="416218" cy="567569"/>
          </a:xfrm>
          <a:prstGeom prst="rect">
            <a:avLst/>
          </a:prstGeom>
        </p:spPr>
      </p:pic>
      <p:pic>
        <p:nvPicPr>
          <p:cNvPr id="54" name="Bild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37" y="2176670"/>
            <a:ext cx="717709" cy="464588"/>
          </a:xfrm>
          <a:prstGeom prst="rect">
            <a:avLst/>
          </a:prstGeom>
        </p:spPr>
      </p:pic>
      <p:pic>
        <p:nvPicPr>
          <p:cNvPr id="55" name="Bild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56" y="2828166"/>
            <a:ext cx="585460" cy="585460"/>
          </a:xfrm>
          <a:prstGeom prst="rect">
            <a:avLst/>
          </a:prstGeom>
        </p:spPr>
      </p:pic>
      <p:pic>
        <p:nvPicPr>
          <p:cNvPr id="56" name="Bild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56" y="3603697"/>
            <a:ext cx="654066" cy="838649"/>
          </a:xfrm>
          <a:prstGeom prst="rect">
            <a:avLst/>
          </a:prstGeom>
        </p:spPr>
      </p:pic>
      <p:pic>
        <p:nvPicPr>
          <p:cNvPr id="58" name="Bild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00" y="2882113"/>
            <a:ext cx="273916" cy="698838"/>
          </a:xfrm>
          <a:prstGeom prst="rect">
            <a:avLst/>
          </a:prstGeom>
        </p:spPr>
      </p:pic>
      <p:pic>
        <p:nvPicPr>
          <p:cNvPr id="59" name="Bild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11" y="3849882"/>
            <a:ext cx="696291" cy="461398"/>
          </a:xfrm>
          <a:prstGeom prst="rect">
            <a:avLst/>
          </a:prstGeom>
        </p:spPr>
      </p:pic>
      <p:pic>
        <p:nvPicPr>
          <p:cNvPr id="60" name="Bild 5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90" y="3740533"/>
            <a:ext cx="371061" cy="366536"/>
          </a:xfrm>
          <a:prstGeom prst="rect">
            <a:avLst/>
          </a:prstGeom>
        </p:spPr>
      </p:pic>
      <p:pic>
        <p:nvPicPr>
          <p:cNvPr id="65" name="Bild 6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33" y="4606154"/>
            <a:ext cx="1212601" cy="599539"/>
          </a:xfrm>
          <a:prstGeom prst="rect">
            <a:avLst/>
          </a:prstGeom>
        </p:spPr>
      </p:pic>
      <p:pic>
        <p:nvPicPr>
          <p:cNvPr id="66" name="Bild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432" y="1267512"/>
            <a:ext cx="702382" cy="581801"/>
          </a:xfrm>
          <a:prstGeom prst="rect">
            <a:avLst/>
          </a:prstGeom>
        </p:spPr>
      </p:pic>
      <p:pic>
        <p:nvPicPr>
          <p:cNvPr id="67" name="Bild 6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18" y="3627896"/>
            <a:ext cx="637429" cy="622605"/>
          </a:xfrm>
          <a:prstGeom prst="rect">
            <a:avLst/>
          </a:prstGeom>
        </p:spPr>
      </p:pic>
      <p:pic>
        <p:nvPicPr>
          <p:cNvPr id="68" name="Bild 6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70" y="1323623"/>
            <a:ext cx="546804" cy="546804"/>
          </a:xfrm>
          <a:prstGeom prst="rect">
            <a:avLst/>
          </a:prstGeom>
        </p:spPr>
      </p:pic>
      <p:pic>
        <p:nvPicPr>
          <p:cNvPr id="69" name="Bild 6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52" y="1293317"/>
            <a:ext cx="293090" cy="588920"/>
          </a:xfrm>
          <a:prstGeom prst="rect">
            <a:avLst/>
          </a:prstGeom>
        </p:spPr>
      </p:pic>
      <p:pic>
        <p:nvPicPr>
          <p:cNvPr id="70" name="Bild 6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72" y="2190430"/>
            <a:ext cx="609162" cy="609162"/>
          </a:xfrm>
          <a:prstGeom prst="rect">
            <a:avLst/>
          </a:prstGeom>
        </p:spPr>
      </p:pic>
      <p:pic>
        <p:nvPicPr>
          <p:cNvPr id="71" name="Bild 7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431" y="4095249"/>
            <a:ext cx="705979" cy="1164363"/>
          </a:xfrm>
          <a:prstGeom prst="rect">
            <a:avLst/>
          </a:prstGeom>
        </p:spPr>
      </p:pic>
      <p:pic>
        <p:nvPicPr>
          <p:cNvPr id="75" name="Bild 7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81" y="2590343"/>
            <a:ext cx="467628" cy="627172"/>
          </a:xfrm>
          <a:prstGeom prst="rect">
            <a:avLst/>
          </a:prstGeom>
        </p:spPr>
      </p:pic>
      <p:pic>
        <p:nvPicPr>
          <p:cNvPr id="76" name="Bild 7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358" y="1251053"/>
            <a:ext cx="563295" cy="563295"/>
          </a:xfrm>
          <a:prstGeom prst="rect">
            <a:avLst/>
          </a:prstGeom>
        </p:spPr>
      </p:pic>
      <p:pic>
        <p:nvPicPr>
          <p:cNvPr id="79" name="Bild 7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09" y="1231954"/>
            <a:ext cx="499045" cy="582756"/>
          </a:xfrm>
          <a:prstGeom prst="rect">
            <a:avLst/>
          </a:prstGeom>
        </p:spPr>
      </p:pic>
      <p:pic>
        <p:nvPicPr>
          <p:cNvPr id="80" name="Bild 7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40" y="2064320"/>
            <a:ext cx="505477" cy="689287"/>
          </a:xfrm>
          <a:prstGeom prst="rect">
            <a:avLst/>
          </a:prstGeom>
        </p:spPr>
      </p:pic>
      <p:pic>
        <p:nvPicPr>
          <p:cNvPr id="82" name="Bild 8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41" y="2277744"/>
            <a:ext cx="1096374" cy="980560"/>
          </a:xfrm>
          <a:prstGeom prst="rect">
            <a:avLst/>
          </a:prstGeom>
        </p:spPr>
      </p:pic>
      <p:pic>
        <p:nvPicPr>
          <p:cNvPr id="83" name="Bild 8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73" y="2006451"/>
            <a:ext cx="744425" cy="983705"/>
          </a:xfrm>
          <a:prstGeom prst="rect">
            <a:avLst/>
          </a:prstGeom>
        </p:spPr>
      </p:pic>
      <p:pic>
        <p:nvPicPr>
          <p:cNvPr id="84" name="Bild 8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16" y="2018337"/>
            <a:ext cx="938820" cy="781256"/>
          </a:xfrm>
          <a:prstGeom prst="rect">
            <a:avLst/>
          </a:prstGeom>
        </p:spPr>
      </p:pic>
      <p:pic>
        <p:nvPicPr>
          <p:cNvPr id="85" name="Bild 8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905" y="4538954"/>
            <a:ext cx="1122011" cy="748007"/>
          </a:xfrm>
          <a:prstGeom prst="rect">
            <a:avLst/>
          </a:prstGeom>
        </p:spPr>
      </p:pic>
      <p:pic>
        <p:nvPicPr>
          <p:cNvPr id="86" name="Bild 8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505" y="3462409"/>
            <a:ext cx="675416" cy="797054"/>
          </a:xfrm>
          <a:prstGeom prst="rect">
            <a:avLst/>
          </a:prstGeom>
        </p:spPr>
      </p:pic>
      <p:pic>
        <p:nvPicPr>
          <p:cNvPr id="87" name="Bild 8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86" y="2984899"/>
            <a:ext cx="654954" cy="686143"/>
          </a:xfrm>
          <a:prstGeom prst="rect">
            <a:avLst/>
          </a:prstGeom>
        </p:spPr>
      </p:pic>
      <p:pic>
        <p:nvPicPr>
          <p:cNvPr id="88" name="Bild 8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92" y="4839470"/>
            <a:ext cx="822562" cy="646298"/>
          </a:xfrm>
          <a:prstGeom prst="rect">
            <a:avLst/>
          </a:prstGeom>
        </p:spPr>
      </p:pic>
      <p:pic>
        <p:nvPicPr>
          <p:cNvPr id="89" name="Bild 8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10" y="2150759"/>
            <a:ext cx="770848" cy="812429"/>
          </a:xfrm>
          <a:prstGeom prst="rect">
            <a:avLst/>
          </a:prstGeom>
        </p:spPr>
      </p:pic>
      <p:pic>
        <p:nvPicPr>
          <p:cNvPr id="90" name="Bild 8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11" y="2951824"/>
            <a:ext cx="1009480" cy="563326"/>
          </a:xfrm>
          <a:prstGeom prst="rect">
            <a:avLst/>
          </a:prstGeom>
        </p:spPr>
      </p:pic>
      <p:pic>
        <p:nvPicPr>
          <p:cNvPr id="91" name="Bild 9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788" y="3875051"/>
            <a:ext cx="749724" cy="521547"/>
          </a:xfrm>
          <a:prstGeom prst="rect">
            <a:avLst/>
          </a:prstGeom>
        </p:spPr>
      </p:pic>
      <p:pic>
        <p:nvPicPr>
          <p:cNvPr id="92" name="Bild 9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21" y="3072186"/>
            <a:ext cx="546955" cy="598856"/>
          </a:xfrm>
          <a:prstGeom prst="rect">
            <a:avLst/>
          </a:prstGeom>
        </p:spPr>
      </p:pic>
      <p:pic>
        <p:nvPicPr>
          <p:cNvPr id="93" name="Bild 9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33" y="1292978"/>
            <a:ext cx="637752" cy="556336"/>
          </a:xfrm>
          <a:prstGeom prst="rect">
            <a:avLst/>
          </a:prstGeom>
        </p:spPr>
      </p:pic>
      <p:pic>
        <p:nvPicPr>
          <p:cNvPr id="94" name="Bild 9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99" y="4538954"/>
            <a:ext cx="763251" cy="840028"/>
          </a:xfrm>
          <a:prstGeom prst="rect">
            <a:avLst/>
          </a:prstGeom>
        </p:spPr>
      </p:pic>
      <p:pic>
        <p:nvPicPr>
          <p:cNvPr id="96" name="Bild 9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626" y="3167197"/>
            <a:ext cx="524973" cy="521956"/>
          </a:xfrm>
          <a:prstGeom prst="rect">
            <a:avLst/>
          </a:prstGeom>
        </p:spPr>
      </p:pic>
      <p:pic>
        <p:nvPicPr>
          <p:cNvPr id="97" name="Bild 9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00" y="4838846"/>
            <a:ext cx="551039" cy="647713"/>
          </a:xfrm>
          <a:prstGeom prst="rect">
            <a:avLst/>
          </a:prstGeom>
        </p:spPr>
      </p:pic>
      <p:pic>
        <p:nvPicPr>
          <p:cNvPr id="98" name="Bild 9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606" y="4970373"/>
            <a:ext cx="706954" cy="504139"/>
          </a:xfrm>
          <a:prstGeom prst="rect">
            <a:avLst/>
          </a:prstGeom>
        </p:spPr>
      </p:pic>
      <p:pic>
        <p:nvPicPr>
          <p:cNvPr id="99" name="Bild 98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02" y="4395506"/>
            <a:ext cx="637844" cy="612036"/>
          </a:xfrm>
          <a:prstGeom prst="rect">
            <a:avLst/>
          </a:prstGeom>
        </p:spPr>
      </p:pic>
      <p:pic>
        <p:nvPicPr>
          <p:cNvPr id="100" name="Bild 99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37" y="3896551"/>
            <a:ext cx="842691" cy="862915"/>
          </a:xfrm>
          <a:prstGeom prst="rect">
            <a:avLst/>
          </a:prstGeom>
        </p:spPr>
      </p:pic>
      <p:pic>
        <p:nvPicPr>
          <p:cNvPr id="105" name="Bild 10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61" y="3806135"/>
            <a:ext cx="773313" cy="853602"/>
          </a:xfrm>
          <a:prstGeom prst="rect">
            <a:avLst/>
          </a:prstGeom>
        </p:spPr>
      </p:pic>
      <p:pic>
        <p:nvPicPr>
          <p:cNvPr id="106" name="Bild 10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87" y="1255314"/>
            <a:ext cx="623840" cy="683421"/>
          </a:xfrm>
          <a:prstGeom prst="rect">
            <a:avLst/>
          </a:prstGeom>
        </p:spPr>
      </p:pic>
      <p:pic>
        <p:nvPicPr>
          <p:cNvPr id="107" name="Bild 106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4" y="3084629"/>
            <a:ext cx="762760" cy="620483"/>
          </a:xfrm>
          <a:prstGeom prst="rect">
            <a:avLst/>
          </a:prstGeom>
        </p:spPr>
      </p:pic>
      <p:pic>
        <p:nvPicPr>
          <p:cNvPr id="108" name="Bild 107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31" y="4752181"/>
            <a:ext cx="718341" cy="722332"/>
          </a:xfrm>
          <a:prstGeom prst="rect">
            <a:avLst/>
          </a:prstGeom>
        </p:spPr>
      </p:pic>
      <p:pic>
        <p:nvPicPr>
          <p:cNvPr id="111" name="Bild 110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39" y="3621324"/>
            <a:ext cx="437336" cy="437336"/>
          </a:xfrm>
          <a:prstGeom prst="rect">
            <a:avLst/>
          </a:prstGeom>
        </p:spPr>
      </p:pic>
      <p:pic>
        <p:nvPicPr>
          <p:cNvPr id="117" name="Bild 116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5" y="1244055"/>
            <a:ext cx="687653" cy="647202"/>
          </a:xfrm>
          <a:prstGeom prst="rect">
            <a:avLst/>
          </a:prstGeom>
        </p:spPr>
      </p:pic>
      <p:pic>
        <p:nvPicPr>
          <p:cNvPr id="118" name="Bild 117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5" y="2897339"/>
            <a:ext cx="655822" cy="762961"/>
          </a:xfrm>
          <a:prstGeom prst="rect">
            <a:avLst/>
          </a:prstGeom>
        </p:spPr>
      </p:pic>
      <p:pic>
        <p:nvPicPr>
          <p:cNvPr id="119" name="Bild 118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0" y="2061458"/>
            <a:ext cx="687653" cy="647202"/>
          </a:xfrm>
          <a:prstGeom prst="rect">
            <a:avLst/>
          </a:prstGeom>
        </p:spPr>
      </p:pic>
      <p:pic>
        <p:nvPicPr>
          <p:cNvPr id="120" name="Bild 119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6" y="3903882"/>
            <a:ext cx="577467" cy="933389"/>
          </a:xfrm>
          <a:prstGeom prst="rect">
            <a:avLst/>
          </a:prstGeom>
        </p:spPr>
      </p:pic>
      <p:pic>
        <p:nvPicPr>
          <p:cNvPr id="121" name="Bild 120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2" y="5124264"/>
            <a:ext cx="648944" cy="723008"/>
          </a:xfrm>
          <a:prstGeom prst="rect">
            <a:avLst/>
          </a:prstGeom>
        </p:spPr>
      </p:pic>
      <p:pic>
        <p:nvPicPr>
          <p:cNvPr id="122" name="Bild 121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628" y="2253620"/>
            <a:ext cx="718467" cy="775276"/>
          </a:xfrm>
          <a:prstGeom prst="rect">
            <a:avLst/>
          </a:prstGeom>
        </p:spPr>
      </p:pic>
      <p:pic>
        <p:nvPicPr>
          <p:cNvPr id="123" name="Bild 122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62" y="3313003"/>
            <a:ext cx="570946" cy="843589"/>
          </a:xfrm>
          <a:prstGeom prst="rect">
            <a:avLst/>
          </a:prstGeom>
        </p:spPr>
      </p:pic>
      <p:pic>
        <p:nvPicPr>
          <p:cNvPr id="124" name="Bild 123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567" y="1166406"/>
            <a:ext cx="1129201" cy="958335"/>
          </a:xfrm>
          <a:prstGeom prst="rect">
            <a:avLst/>
          </a:prstGeom>
        </p:spPr>
      </p:pic>
      <p:pic>
        <p:nvPicPr>
          <p:cNvPr id="125" name="Bild 124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23" y="5560167"/>
            <a:ext cx="1125035" cy="914864"/>
          </a:xfrm>
          <a:prstGeom prst="rect">
            <a:avLst/>
          </a:prstGeom>
        </p:spPr>
      </p:pic>
      <p:pic>
        <p:nvPicPr>
          <p:cNvPr id="126" name="Bild 125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85" y="5649920"/>
            <a:ext cx="883203" cy="629327"/>
          </a:xfrm>
          <a:prstGeom prst="rect">
            <a:avLst/>
          </a:prstGeom>
        </p:spPr>
      </p:pic>
      <p:pic>
        <p:nvPicPr>
          <p:cNvPr id="127" name="Bild 126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88" y="5707265"/>
            <a:ext cx="693458" cy="752226"/>
          </a:xfrm>
          <a:prstGeom prst="rect">
            <a:avLst/>
          </a:prstGeom>
        </p:spPr>
      </p:pic>
      <p:pic>
        <p:nvPicPr>
          <p:cNvPr id="128" name="Bild 127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87" y="5707265"/>
            <a:ext cx="505217" cy="768808"/>
          </a:xfrm>
          <a:prstGeom prst="rect">
            <a:avLst/>
          </a:prstGeom>
        </p:spPr>
      </p:pic>
      <p:pic>
        <p:nvPicPr>
          <p:cNvPr id="129" name="Bild 128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566" y="4385677"/>
            <a:ext cx="743490" cy="743489"/>
          </a:xfrm>
          <a:prstGeom prst="rect">
            <a:avLst/>
          </a:prstGeom>
        </p:spPr>
      </p:pic>
      <p:pic>
        <p:nvPicPr>
          <p:cNvPr id="130" name="Bild 129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843" y="5330190"/>
            <a:ext cx="455721" cy="832186"/>
          </a:xfrm>
          <a:prstGeom prst="rect">
            <a:avLst/>
          </a:prstGeom>
        </p:spPr>
      </p:pic>
      <p:pic>
        <p:nvPicPr>
          <p:cNvPr id="131" name="Bild 130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04" y="5744378"/>
            <a:ext cx="673007" cy="673007"/>
          </a:xfrm>
          <a:prstGeom prst="rect">
            <a:avLst/>
          </a:prstGeom>
        </p:spPr>
      </p:pic>
      <p:pic>
        <p:nvPicPr>
          <p:cNvPr id="132" name="Bild 131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567" y="5128684"/>
            <a:ext cx="518956" cy="1033692"/>
          </a:xfrm>
          <a:prstGeom prst="rect">
            <a:avLst/>
          </a:prstGeom>
        </p:spPr>
      </p:pic>
      <p:pic>
        <p:nvPicPr>
          <p:cNvPr id="133" name="Bild 132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95" y="5710731"/>
            <a:ext cx="919620" cy="657668"/>
          </a:xfrm>
          <a:prstGeom prst="rect">
            <a:avLst/>
          </a:prstGeom>
        </p:spPr>
      </p:pic>
      <p:pic>
        <p:nvPicPr>
          <p:cNvPr id="135" name="Bild 134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11" y="3006241"/>
            <a:ext cx="552214" cy="552214"/>
          </a:xfrm>
          <a:prstGeom prst="rect">
            <a:avLst/>
          </a:prstGeom>
        </p:spPr>
      </p:pic>
      <p:pic>
        <p:nvPicPr>
          <p:cNvPr id="136" name="Bild 135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14" y="5429397"/>
            <a:ext cx="1142663" cy="835749"/>
          </a:xfrm>
          <a:prstGeom prst="rect">
            <a:avLst/>
          </a:prstGeom>
        </p:spPr>
      </p:pic>
      <p:pic>
        <p:nvPicPr>
          <p:cNvPr id="72" name="Bild 71" descr="01.png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639" y="5461270"/>
            <a:ext cx="811398" cy="6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2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455476" y="4607146"/>
            <a:ext cx="11301212" cy="1008000"/>
          </a:xfrm>
        </p:spPr>
        <p:txBody>
          <a:bodyPr/>
          <a:lstStyle/>
          <a:p>
            <a:r>
              <a:rPr lang="de-DE" sz="4700" dirty="0" smtClean="0"/>
              <a:t>STAGE TEMPLATE</a:t>
            </a:r>
            <a:br>
              <a:rPr lang="de-DE" sz="4700" dirty="0" smtClean="0"/>
            </a:br>
            <a:r>
              <a:rPr lang="de-DE" sz="4700" dirty="0" smtClean="0"/>
              <a:t>COVER ALTERNATIVE</a:t>
            </a:r>
            <a:endParaRPr lang="de-DE" sz="4700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>
          <a:xfrm>
            <a:off x="455476" y="5696235"/>
            <a:ext cx="11301212" cy="576000"/>
          </a:xfrm>
        </p:spPr>
        <p:txBody>
          <a:bodyPr/>
          <a:lstStyle/>
          <a:p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presenting</a:t>
            </a:r>
            <a:r>
              <a:rPr lang="de-DE" dirty="0" smtClean="0"/>
              <a:t> on </a:t>
            </a:r>
            <a:r>
              <a:rPr lang="de-DE" dirty="0" err="1" smtClean="0"/>
              <a:t>stage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38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09" y="4639887"/>
            <a:ext cx="1585510" cy="1320338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75" y="4788543"/>
            <a:ext cx="1305739" cy="862506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19" y="4722665"/>
            <a:ext cx="937953" cy="937953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7" y="4703039"/>
            <a:ext cx="1959892" cy="1257186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17" y="3263849"/>
            <a:ext cx="1688086" cy="1233336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93" y="3214257"/>
            <a:ext cx="1527555" cy="1183107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77" y="3263849"/>
            <a:ext cx="1095090" cy="1101608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6" y="3377022"/>
            <a:ext cx="1103046" cy="783585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614" y="1939329"/>
            <a:ext cx="724456" cy="919699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99" y="1960847"/>
            <a:ext cx="710368" cy="920846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58" y="1774146"/>
            <a:ext cx="1823828" cy="1233593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78" y="1816105"/>
            <a:ext cx="1273494" cy="1273494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469" y="1008170"/>
            <a:ext cx="595330" cy="691870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59" y="2073717"/>
            <a:ext cx="778388" cy="783647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216" y="813084"/>
            <a:ext cx="833578" cy="1017359"/>
          </a:xfrm>
          <a:prstGeom prst="rect">
            <a:avLst/>
          </a:prstGeom>
        </p:spPr>
      </p:pic>
      <p:pic>
        <p:nvPicPr>
          <p:cNvPr id="31" name="Bild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85" y="4786751"/>
            <a:ext cx="1071259" cy="932056"/>
          </a:xfrm>
          <a:prstGeom prst="rect">
            <a:avLst/>
          </a:prstGeom>
        </p:spPr>
      </p:pic>
      <p:pic>
        <p:nvPicPr>
          <p:cNvPr id="32" name="Bild 3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45" y="4786751"/>
            <a:ext cx="919732" cy="1003344"/>
          </a:xfrm>
          <a:prstGeom prst="rect">
            <a:avLst/>
          </a:prstGeom>
        </p:spPr>
      </p:pic>
      <p:pic>
        <p:nvPicPr>
          <p:cNvPr id="33" name="Bild 3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72" y="1946376"/>
            <a:ext cx="1494239" cy="1008611"/>
          </a:xfrm>
          <a:prstGeom prst="rect">
            <a:avLst/>
          </a:prstGeom>
        </p:spPr>
      </p:pic>
      <p:pic>
        <p:nvPicPr>
          <p:cNvPr id="34" name="Bild 3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887" y="3445995"/>
            <a:ext cx="1062531" cy="829293"/>
          </a:xfrm>
          <a:prstGeom prst="rect">
            <a:avLst/>
          </a:prstGeom>
        </p:spPr>
      </p:pic>
      <p:pic>
        <p:nvPicPr>
          <p:cNvPr id="35" name="Bild 3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27" y="3466450"/>
            <a:ext cx="1456386" cy="791514"/>
          </a:xfrm>
          <a:prstGeom prst="rect">
            <a:avLst/>
          </a:prstGeom>
        </p:spPr>
      </p:pic>
      <p:pic>
        <p:nvPicPr>
          <p:cNvPr id="38" name="Bild 3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24" y="3082844"/>
            <a:ext cx="1698501" cy="1414341"/>
          </a:xfrm>
          <a:prstGeom prst="rect">
            <a:avLst/>
          </a:prstGeom>
        </p:spPr>
      </p:pic>
      <p:pic>
        <p:nvPicPr>
          <p:cNvPr id="39" name="Bild 3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40" y="3007739"/>
            <a:ext cx="1322251" cy="1500933"/>
          </a:xfrm>
          <a:prstGeom prst="rect">
            <a:avLst/>
          </a:prstGeom>
        </p:spPr>
      </p:pic>
      <p:pic>
        <p:nvPicPr>
          <p:cNvPr id="42" name="Bild 4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32" y="2179072"/>
            <a:ext cx="1451895" cy="614995"/>
          </a:xfrm>
          <a:prstGeom prst="rect">
            <a:avLst/>
          </a:prstGeom>
        </p:spPr>
      </p:pic>
      <p:pic>
        <p:nvPicPr>
          <p:cNvPr id="43" name="Bild 4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93" y="2099383"/>
            <a:ext cx="1038146" cy="837005"/>
          </a:xfrm>
          <a:prstGeom prst="rect">
            <a:avLst/>
          </a:prstGeom>
        </p:spPr>
      </p:pic>
      <p:pic>
        <p:nvPicPr>
          <p:cNvPr id="44" name="Bild 4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4" y="1816105"/>
            <a:ext cx="959407" cy="1213944"/>
          </a:xfrm>
          <a:prstGeom prst="rect">
            <a:avLst/>
          </a:prstGeom>
        </p:spPr>
      </p:pic>
      <p:pic>
        <p:nvPicPr>
          <p:cNvPr id="45" name="Bild 4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70" y="1086685"/>
            <a:ext cx="1003300" cy="596900"/>
          </a:xfrm>
          <a:prstGeom prst="rect">
            <a:avLst/>
          </a:prstGeom>
        </p:spPr>
      </p:pic>
      <p:pic>
        <p:nvPicPr>
          <p:cNvPr id="46" name="Bild 4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25" y="760057"/>
            <a:ext cx="833511" cy="976771"/>
          </a:xfrm>
          <a:prstGeom prst="rect">
            <a:avLst/>
          </a:prstGeom>
        </p:spPr>
      </p:pic>
      <p:pic>
        <p:nvPicPr>
          <p:cNvPr id="47" name="Bild 4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31" y="911248"/>
            <a:ext cx="983411" cy="825580"/>
          </a:xfrm>
          <a:prstGeom prst="rect">
            <a:avLst/>
          </a:prstGeom>
        </p:spPr>
      </p:pic>
      <p:pic>
        <p:nvPicPr>
          <p:cNvPr id="48" name="Bild 4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486" y="975873"/>
            <a:ext cx="791062" cy="791062"/>
          </a:xfrm>
          <a:prstGeom prst="rect">
            <a:avLst/>
          </a:prstGeom>
        </p:spPr>
      </p:pic>
      <p:pic>
        <p:nvPicPr>
          <p:cNvPr id="49" name="Bild 4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86" y="911248"/>
            <a:ext cx="702416" cy="883873"/>
          </a:xfrm>
          <a:prstGeom prst="rect">
            <a:avLst/>
          </a:prstGeom>
        </p:spPr>
      </p:pic>
      <p:pic>
        <p:nvPicPr>
          <p:cNvPr id="50" name="Bild 4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79" y="958878"/>
            <a:ext cx="686987" cy="825449"/>
          </a:xfrm>
          <a:prstGeom prst="rect">
            <a:avLst/>
          </a:prstGeom>
        </p:spPr>
      </p:pic>
      <p:pic>
        <p:nvPicPr>
          <p:cNvPr id="51" name="Bild 5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40" y="1013894"/>
            <a:ext cx="1087766" cy="738607"/>
          </a:xfrm>
          <a:prstGeom prst="rect">
            <a:avLst/>
          </a:prstGeom>
        </p:spPr>
      </p:pic>
      <p:pic>
        <p:nvPicPr>
          <p:cNvPr id="52" name="Bild 5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23" y="1183289"/>
            <a:ext cx="1006730" cy="562134"/>
          </a:xfrm>
          <a:prstGeom prst="rect">
            <a:avLst/>
          </a:prstGeom>
        </p:spPr>
      </p:pic>
      <p:pic>
        <p:nvPicPr>
          <p:cNvPr id="36" name="Bild 3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17" y="4656955"/>
            <a:ext cx="796787" cy="1069372"/>
          </a:xfrm>
          <a:prstGeom prst="rect">
            <a:avLst/>
          </a:prstGeom>
        </p:spPr>
      </p:pic>
      <p:pic>
        <p:nvPicPr>
          <p:cNvPr id="37" name="Bild 3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91" y="4881966"/>
            <a:ext cx="337830" cy="337830"/>
          </a:xfrm>
          <a:prstGeom prst="rect">
            <a:avLst/>
          </a:prstGeom>
        </p:spPr>
      </p:pic>
      <p:pic>
        <p:nvPicPr>
          <p:cNvPr id="40" name="Bild 39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91" y="5364905"/>
            <a:ext cx="339493" cy="3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kern="0" dirty="0">
                <a:solidFill>
                  <a:srgbClr val="FFFFFF"/>
                </a:solidFill>
                <a:ea typeface="Arial Hebrew" charset="-79"/>
                <a:cs typeface="Arial Hebrew" charset="-79"/>
              </a:rPr>
              <a:t>S</a:t>
            </a:r>
            <a:r>
              <a:rPr lang="en-US" kern="0" dirty="0" err="1">
                <a:solidFill>
                  <a:srgbClr val="FFFFFF"/>
                </a:solidFill>
                <a:ea typeface="Arial Hebrew" charset="-79"/>
                <a:cs typeface="Arial Hebrew" charset="-79"/>
              </a:rPr>
              <a:t>ometimes</a:t>
            </a:r>
            <a:r>
              <a:rPr lang="en-US" kern="0" dirty="0">
                <a:solidFill>
                  <a:srgbClr val="FFFFFF"/>
                </a:solidFill>
                <a:ea typeface="Arial Hebrew" charset="-79"/>
                <a:cs typeface="Arial Hebrew" charset="-79"/>
              </a:rPr>
              <a:t>, try to help illustrate the thoughts.</a:t>
            </a:r>
            <a:endParaRPr lang="de-DE" dirty="0">
              <a:ea typeface="Arial Hebrew" charset="-79"/>
              <a:cs typeface="Arial Hebrew" charset="-79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auto">
          <a:xfrm>
            <a:off x="5462128" y="2830574"/>
            <a:ext cx="5036930" cy="2647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0" cap="none" spc="0" normalizeH="0" baseline="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+mj-lt"/>
                <a:ea typeface="ＭＳ Ｐゴシック" charset="0"/>
                <a:cs typeface="BentonSans Medium" charset="0"/>
              </a:rPr>
              <a:t>YOUR </a:t>
            </a:r>
            <a:r>
              <a:rPr kumimoji="0" lang="en-US" sz="43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+mj-lt"/>
                <a:ea typeface="ＭＳ Ｐゴシック" charset="0"/>
                <a:cs typeface="BentonSans Medium" charset="0"/>
              </a:rPr>
              <a:t>COMPANY HAS TO BECOME CUSTOMER-</a:t>
            </a:r>
            <a:r>
              <a:rPr kumimoji="0" lang="en-US" sz="4300" b="1" i="0" u="none" strike="noStrike" kern="0" cap="none" spc="0" normalizeH="0" baseline="0" noProof="0" dirty="0" smtClean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+mj-lt"/>
                <a:ea typeface="ＭＳ Ｐゴシック" charset="0"/>
                <a:cs typeface="BentonSans Medium" charset="0"/>
              </a:rPr>
              <a:t>CENTRIC.</a:t>
            </a:r>
            <a:endParaRPr kumimoji="0" lang="en-US" sz="4300" b="1" i="0" u="none" strike="noStrike" kern="0" cap="none" spc="0" normalizeH="0" baseline="0" noProof="0" dirty="0">
              <a:ln>
                <a:noFill/>
              </a:ln>
              <a:solidFill>
                <a:srgbClr val="F0AB00"/>
              </a:solidFill>
              <a:effectLst/>
              <a:uLnTx/>
              <a:uFillTx/>
              <a:latin typeface="+mj-lt"/>
              <a:ea typeface="ＭＳ Ｐゴシック" charset="0"/>
              <a:cs typeface="BentonSans Book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 bwMode="auto">
          <a:xfrm>
            <a:off x="1346813" y="2839340"/>
            <a:ext cx="3909137" cy="306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ＭＳ Ｐゴシック" charset="0"/>
                <a:cs typeface="BentonSans Medium" charset="0"/>
              </a:rPr>
              <a:t>CONSUMERS HAVE TAKEN THE DRIVER SEAT</a:t>
            </a:r>
            <a:r>
              <a:rPr kumimoji="0" lang="en-US" sz="43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ＭＳ Ｐゴシック" charset="0"/>
                <a:cs typeface="BentonSans Medium" charset="0"/>
              </a:rPr>
              <a:t>.</a:t>
            </a:r>
            <a:endParaRPr kumimoji="0" lang="en-US" sz="43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ＭＳ Ｐゴシック" charset="0"/>
              <a:cs typeface="BentonSans Book" charset="0"/>
            </a:endParaRPr>
          </a:p>
        </p:txBody>
      </p:sp>
      <p:sp>
        <p:nvSpPr>
          <p:cNvPr id="11" name="Bogen 10"/>
          <p:cNvSpPr/>
          <p:nvPr/>
        </p:nvSpPr>
        <p:spPr>
          <a:xfrm>
            <a:off x="3330418" y="1453304"/>
            <a:ext cx="4403620" cy="2721548"/>
          </a:xfrm>
          <a:prstGeom prst="arc">
            <a:avLst>
              <a:gd name="adj1" fmla="val 16200000"/>
              <a:gd name="adj2" fmla="val 21432110"/>
            </a:avLst>
          </a:prstGeom>
          <a:noFill/>
          <a:ln w="38100" cap="flat" cmpd="sng">
            <a:solidFill>
              <a:srgbClr val="F0AB00"/>
            </a:solidFill>
            <a:prstDash val="sysDash"/>
            <a:bevel/>
            <a:headEnd type="none"/>
            <a:tailEnd type="arrow"/>
          </a:ln>
          <a:effectLst/>
        </p:spPr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Bogen 11"/>
          <p:cNvSpPr/>
          <p:nvPr/>
        </p:nvSpPr>
        <p:spPr>
          <a:xfrm>
            <a:off x="3326123" y="1457256"/>
            <a:ext cx="4403620" cy="2721548"/>
          </a:xfrm>
          <a:prstGeom prst="arc">
            <a:avLst>
              <a:gd name="adj1" fmla="val 10993485"/>
              <a:gd name="adj2" fmla="val 16189390"/>
            </a:avLst>
          </a:prstGeom>
          <a:noFill/>
          <a:ln w="38100" cap="flat" cmpd="sng">
            <a:solidFill>
              <a:srgbClr val="FFFFFF"/>
            </a:solidFill>
            <a:prstDash val="sysDash"/>
            <a:bevel/>
            <a:headEnd type="none"/>
            <a:tailEnd type="none"/>
          </a:ln>
          <a:effectLst/>
        </p:spPr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83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/>
          <p:nvPr/>
        </p:nvGrpSpPr>
        <p:grpSpPr>
          <a:xfrm>
            <a:off x="3938017" y="1625155"/>
            <a:ext cx="4736393" cy="4532888"/>
            <a:chOff x="1220840" y="0"/>
            <a:chExt cx="7165886" cy="6858000"/>
          </a:xfrm>
        </p:grpSpPr>
        <p:pic>
          <p:nvPicPr>
            <p:cNvPr id="13" name="Bild 12" descr="y2013_cake_white_sock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3815" y="680065"/>
              <a:ext cx="5104558" cy="5104558"/>
            </a:xfrm>
            <a:prstGeom prst="rect">
              <a:avLst/>
            </a:prstGeom>
          </p:spPr>
        </p:pic>
        <p:pic>
          <p:nvPicPr>
            <p:cNvPr id="14" name="Bild 13" descr="y2013_cake_white_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380" y="838630"/>
              <a:ext cx="4787428" cy="4787428"/>
            </a:xfrm>
            <a:prstGeom prst="rect">
              <a:avLst/>
            </a:prstGeom>
          </p:spPr>
        </p:pic>
        <p:pic>
          <p:nvPicPr>
            <p:cNvPr id="16" name="Bild 15" descr="y2013_cake_white_less_modules_almost_ther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840" y="0"/>
              <a:ext cx="7165886" cy="6858000"/>
            </a:xfrm>
            <a:prstGeom prst="rect">
              <a:avLst/>
            </a:prstGeom>
          </p:spPr>
        </p:pic>
      </p:grpSp>
      <p:pic>
        <p:nvPicPr>
          <p:cNvPr id="17" name="Bild 16" descr="(y)_small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69" y="3356839"/>
            <a:ext cx="400943" cy="459080"/>
          </a:xfrm>
          <a:prstGeom prst="rect">
            <a:avLst/>
          </a:prstGeom>
        </p:spPr>
      </p:pic>
      <p:sp>
        <p:nvSpPr>
          <p:cNvPr id="18" name="TextBox 114"/>
          <p:cNvSpPr txBox="1"/>
          <p:nvPr/>
        </p:nvSpPr>
        <p:spPr>
          <a:xfrm>
            <a:off x="2293799" y="3439934"/>
            <a:ext cx="812492" cy="26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100" b="1" dirty="0">
                <a:solidFill>
                  <a:srgbClr val="FFFFFF"/>
                </a:solidFill>
              </a:rPr>
              <a:t>web</a:t>
            </a:r>
          </a:p>
        </p:txBody>
      </p:sp>
      <p:sp>
        <p:nvSpPr>
          <p:cNvPr id="19" name="TextBox 115"/>
          <p:cNvSpPr txBox="1"/>
          <p:nvPr/>
        </p:nvSpPr>
        <p:spPr>
          <a:xfrm>
            <a:off x="2849190" y="2567952"/>
            <a:ext cx="812492" cy="26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100" b="1" dirty="0">
                <a:solidFill>
                  <a:srgbClr val="FFFFFF"/>
                </a:solidFill>
              </a:rPr>
              <a:t>mobile</a:t>
            </a:r>
          </a:p>
        </p:txBody>
      </p:sp>
      <p:sp>
        <p:nvSpPr>
          <p:cNvPr id="20" name="TextBox 116"/>
          <p:cNvSpPr txBox="1"/>
          <p:nvPr/>
        </p:nvSpPr>
        <p:spPr>
          <a:xfrm>
            <a:off x="3349834" y="1634262"/>
            <a:ext cx="1323361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100" b="1" dirty="0">
                <a:solidFill>
                  <a:srgbClr val="FFFFFF"/>
                </a:solidFill>
              </a:rPr>
              <a:t>In store/</a:t>
            </a:r>
          </a:p>
          <a:p>
            <a:pPr algn="ctr" defTabSz="914309"/>
            <a:r>
              <a:rPr lang="en-US" sz="1100" b="1" dirty="0">
                <a:solidFill>
                  <a:srgbClr val="FFFFFF"/>
                </a:solidFill>
              </a:rPr>
              <a:t>branch</a:t>
            </a:r>
          </a:p>
        </p:txBody>
      </p:sp>
      <p:sp>
        <p:nvSpPr>
          <p:cNvPr id="21" name="TextBox 117"/>
          <p:cNvSpPr txBox="1"/>
          <p:nvPr/>
        </p:nvSpPr>
        <p:spPr>
          <a:xfrm>
            <a:off x="4433970" y="1348936"/>
            <a:ext cx="1122630" cy="43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100" b="1" dirty="0">
                <a:solidFill>
                  <a:srgbClr val="FFFFFF"/>
                </a:solidFill>
              </a:rPr>
              <a:t>contact center</a:t>
            </a:r>
          </a:p>
        </p:txBody>
      </p:sp>
      <p:sp>
        <p:nvSpPr>
          <p:cNvPr id="22" name="TextBox 118"/>
          <p:cNvSpPr txBox="1"/>
          <p:nvPr/>
        </p:nvSpPr>
        <p:spPr>
          <a:xfrm>
            <a:off x="5392512" y="1287082"/>
            <a:ext cx="1086791" cy="26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100" b="1" dirty="0">
                <a:solidFill>
                  <a:srgbClr val="FFFFFF"/>
                </a:solidFill>
              </a:rPr>
              <a:t>digital goods</a:t>
            </a:r>
          </a:p>
        </p:txBody>
      </p:sp>
      <p:sp>
        <p:nvSpPr>
          <p:cNvPr id="23" name="TextBox 119"/>
          <p:cNvSpPr txBox="1"/>
          <p:nvPr/>
        </p:nvSpPr>
        <p:spPr>
          <a:xfrm>
            <a:off x="6415184" y="1348936"/>
            <a:ext cx="959788" cy="43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100" b="1" dirty="0">
                <a:solidFill>
                  <a:srgbClr val="FFFFFF"/>
                </a:solidFill>
              </a:rPr>
              <a:t>market-place</a:t>
            </a:r>
          </a:p>
        </p:txBody>
      </p:sp>
      <p:sp>
        <p:nvSpPr>
          <p:cNvPr id="24" name="TextBox 120"/>
          <p:cNvSpPr txBox="1"/>
          <p:nvPr/>
        </p:nvSpPr>
        <p:spPr>
          <a:xfrm>
            <a:off x="7374222" y="1460270"/>
            <a:ext cx="959788" cy="26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100" b="1" dirty="0">
                <a:solidFill>
                  <a:srgbClr val="FFFFFF"/>
                </a:solidFill>
              </a:rPr>
              <a:t>print</a:t>
            </a:r>
          </a:p>
        </p:txBody>
      </p:sp>
      <p:sp>
        <p:nvSpPr>
          <p:cNvPr id="25" name="TextBox 121"/>
          <p:cNvSpPr txBox="1"/>
          <p:nvPr/>
        </p:nvSpPr>
        <p:spPr>
          <a:xfrm>
            <a:off x="8906222" y="2558015"/>
            <a:ext cx="959788" cy="26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100" b="1" dirty="0">
                <a:solidFill>
                  <a:srgbClr val="FFFFFF"/>
                </a:solidFill>
              </a:rPr>
              <a:t>email</a:t>
            </a:r>
          </a:p>
        </p:txBody>
      </p:sp>
      <p:sp>
        <p:nvSpPr>
          <p:cNvPr id="26" name="TextBox 122"/>
          <p:cNvSpPr txBox="1"/>
          <p:nvPr/>
        </p:nvSpPr>
        <p:spPr>
          <a:xfrm>
            <a:off x="9148570" y="3570660"/>
            <a:ext cx="959788" cy="26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100" b="1" dirty="0">
                <a:solidFill>
                  <a:srgbClr val="FFFFFF"/>
                </a:solidFill>
              </a:rPr>
              <a:t>digital ads</a:t>
            </a:r>
          </a:p>
        </p:txBody>
      </p:sp>
      <p:sp>
        <p:nvSpPr>
          <p:cNvPr id="27" name="TextBox 123"/>
          <p:cNvSpPr txBox="1"/>
          <p:nvPr/>
        </p:nvSpPr>
        <p:spPr>
          <a:xfrm>
            <a:off x="8256286" y="1979643"/>
            <a:ext cx="959788" cy="26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100" b="1" dirty="0">
                <a:solidFill>
                  <a:srgbClr val="FFFFFF"/>
                </a:solidFill>
              </a:rPr>
              <a:t>social</a:t>
            </a:r>
          </a:p>
        </p:txBody>
      </p:sp>
      <p:sp>
        <p:nvSpPr>
          <p:cNvPr id="53" name="TextBox 119"/>
          <p:cNvSpPr txBox="1"/>
          <p:nvPr/>
        </p:nvSpPr>
        <p:spPr>
          <a:xfrm>
            <a:off x="5567201" y="3830281"/>
            <a:ext cx="1145757" cy="27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200" b="1" dirty="0">
                <a:solidFill>
                  <a:srgbClr val="FFFFFF"/>
                </a:solidFill>
              </a:rPr>
              <a:t>PLATFORM</a:t>
            </a:r>
          </a:p>
        </p:txBody>
      </p:sp>
      <p:sp>
        <p:nvSpPr>
          <p:cNvPr id="54" name="TextBox 119"/>
          <p:cNvSpPr txBox="1"/>
          <p:nvPr/>
        </p:nvSpPr>
        <p:spPr>
          <a:xfrm>
            <a:off x="2881586" y="4630596"/>
            <a:ext cx="1508682" cy="49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300" b="1" dirty="0">
                <a:solidFill>
                  <a:srgbClr val="FFFFFF"/>
                </a:solidFill>
              </a:rPr>
              <a:t>OMNI-CHANNEL LOGIC</a:t>
            </a:r>
          </a:p>
        </p:txBody>
      </p:sp>
      <p:sp>
        <p:nvSpPr>
          <p:cNvPr id="55" name="TextBox 119"/>
          <p:cNvSpPr txBox="1"/>
          <p:nvPr/>
        </p:nvSpPr>
        <p:spPr>
          <a:xfrm>
            <a:off x="3343258" y="5179214"/>
            <a:ext cx="1508682" cy="49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300" b="1" dirty="0">
                <a:solidFill>
                  <a:srgbClr val="FFFFFF"/>
                </a:solidFill>
              </a:rPr>
              <a:t>MASTER</a:t>
            </a:r>
            <a:br>
              <a:rPr lang="en-US" sz="1300" b="1" dirty="0">
                <a:solidFill>
                  <a:srgbClr val="FFFFFF"/>
                </a:solidFill>
              </a:rPr>
            </a:br>
            <a:r>
              <a:rPr lang="en-US" sz="130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56" name="TextBox 119"/>
          <p:cNvSpPr txBox="1"/>
          <p:nvPr/>
        </p:nvSpPr>
        <p:spPr>
          <a:xfrm>
            <a:off x="7898609" y="4630596"/>
            <a:ext cx="1508682" cy="49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300" b="1" dirty="0">
                <a:solidFill>
                  <a:srgbClr val="FFFFFF"/>
                </a:solidFill>
              </a:rPr>
              <a:t>OMNI-CHANNEL TOUCH POINTS</a:t>
            </a:r>
          </a:p>
        </p:txBody>
      </p:sp>
      <p:sp>
        <p:nvSpPr>
          <p:cNvPr id="57" name="TextBox 119"/>
          <p:cNvSpPr txBox="1"/>
          <p:nvPr/>
        </p:nvSpPr>
        <p:spPr>
          <a:xfrm>
            <a:off x="7337563" y="5179214"/>
            <a:ext cx="1508682" cy="49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n-US" sz="1300" b="1" dirty="0">
                <a:solidFill>
                  <a:srgbClr val="FFFFFF"/>
                </a:solidFill>
              </a:rPr>
              <a:t>ORDER</a:t>
            </a:r>
            <a:br>
              <a:rPr lang="en-US" sz="1300" b="1" dirty="0">
                <a:solidFill>
                  <a:srgbClr val="FFFFFF"/>
                </a:solidFill>
              </a:rPr>
            </a:br>
            <a:r>
              <a:rPr lang="en-US" sz="1300" b="1" dirty="0">
                <a:solidFill>
                  <a:srgbClr val="FFFFFF"/>
                </a:solidFill>
              </a:rPr>
              <a:t>MANAGEMENT</a:t>
            </a:r>
          </a:p>
        </p:txBody>
      </p:sp>
      <p:cxnSp>
        <p:nvCxnSpPr>
          <p:cNvPr id="58" name="Gerade Verbindung 57"/>
          <p:cNvCxnSpPr/>
          <p:nvPr/>
        </p:nvCxnSpPr>
        <p:spPr bwMode="auto">
          <a:xfrm flipH="1">
            <a:off x="4217163" y="4107271"/>
            <a:ext cx="1487977" cy="1071941"/>
          </a:xfrm>
          <a:prstGeom prst="line">
            <a:avLst/>
          </a:prstGeom>
          <a:solidFill>
            <a:schemeClr val="bg2"/>
          </a:solidFill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Gerade Verbindung 58"/>
          <p:cNvCxnSpPr>
            <a:stCxn id="53" idx="1"/>
          </p:cNvCxnSpPr>
          <p:nvPr/>
        </p:nvCxnSpPr>
        <p:spPr bwMode="auto">
          <a:xfrm flipH="1">
            <a:off x="3798846" y="3968777"/>
            <a:ext cx="1768354" cy="650594"/>
          </a:xfrm>
          <a:prstGeom prst="line">
            <a:avLst/>
          </a:prstGeom>
          <a:solidFill>
            <a:schemeClr val="bg2"/>
          </a:solidFill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Gerade Verbindung 59"/>
          <p:cNvCxnSpPr/>
          <p:nvPr/>
        </p:nvCxnSpPr>
        <p:spPr bwMode="auto">
          <a:xfrm>
            <a:off x="6469458" y="4107273"/>
            <a:ext cx="1289713" cy="1016139"/>
          </a:xfrm>
          <a:prstGeom prst="line">
            <a:avLst/>
          </a:prstGeom>
          <a:solidFill>
            <a:schemeClr val="bg2"/>
          </a:solidFill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Gerade Verbindung 60"/>
          <p:cNvCxnSpPr/>
          <p:nvPr/>
        </p:nvCxnSpPr>
        <p:spPr bwMode="auto">
          <a:xfrm>
            <a:off x="6679082" y="3979464"/>
            <a:ext cx="1835626" cy="639905"/>
          </a:xfrm>
          <a:prstGeom prst="line">
            <a:avLst/>
          </a:prstGeom>
          <a:solidFill>
            <a:schemeClr val="bg2"/>
          </a:solidFill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62" name="Bild 61" descr="socials_medium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45" y="1282077"/>
            <a:ext cx="734354" cy="657350"/>
          </a:xfrm>
          <a:prstGeom prst="rect">
            <a:avLst/>
          </a:prstGeom>
        </p:spPr>
      </p:pic>
      <p:pic>
        <p:nvPicPr>
          <p:cNvPr id="64" name="Bild 63" descr="smallmobile_medium.png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86" y="1823270"/>
            <a:ext cx="395503" cy="744682"/>
          </a:xfrm>
          <a:prstGeom prst="rect">
            <a:avLst/>
          </a:prstGeom>
        </p:spPr>
      </p:pic>
      <p:pic>
        <p:nvPicPr>
          <p:cNvPr id="65" name="Bild 64" descr="headset_medium.png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97" y="693293"/>
            <a:ext cx="578564" cy="619258"/>
          </a:xfrm>
          <a:prstGeom prst="rect">
            <a:avLst/>
          </a:prstGeom>
        </p:spPr>
      </p:pic>
      <p:pic>
        <p:nvPicPr>
          <p:cNvPr id="66" name="Bild 65" descr="onlineshop_medium.pn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22" y="675242"/>
            <a:ext cx="726445" cy="596845"/>
          </a:xfrm>
          <a:prstGeom prst="rect">
            <a:avLst/>
          </a:prstGeom>
        </p:spPr>
      </p:pic>
      <p:pic>
        <p:nvPicPr>
          <p:cNvPr id="67" name="Bild 66" descr="book_medium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77" y="886050"/>
            <a:ext cx="685699" cy="563368"/>
          </a:xfrm>
          <a:prstGeom prst="rect">
            <a:avLst/>
          </a:prstGeom>
        </p:spPr>
      </p:pic>
      <p:pic>
        <p:nvPicPr>
          <p:cNvPr id="68" name="Bild 67" descr="84.png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08" y="3060971"/>
            <a:ext cx="794934" cy="487475"/>
          </a:xfrm>
          <a:prstGeom prst="rect">
            <a:avLst/>
          </a:prstGeom>
        </p:spPr>
      </p:pic>
      <p:pic>
        <p:nvPicPr>
          <p:cNvPr id="70" name="Bild 69" descr="107.png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964" y="2049295"/>
            <a:ext cx="578654" cy="509453"/>
          </a:xfrm>
          <a:prstGeom prst="rect">
            <a:avLst/>
          </a:prstGeom>
        </p:spPr>
      </p:pic>
      <p:pic>
        <p:nvPicPr>
          <p:cNvPr id="71" name="Bild 7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85" y="2829555"/>
            <a:ext cx="598120" cy="554191"/>
          </a:xfrm>
          <a:prstGeom prst="rect">
            <a:avLst/>
          </a:prstGeom>
        </p:spPr>
      </p:pic>
      <p:pic>
        <p:nvPicPr>
          <p:cNvPr id="72" name="Bild 7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588" y="678498"/>
            <a:ext cx="772224" cy="508574"/>
          </a:xfrm>
          <a:prstGeom prst="rect">
            <a:avLst/>
          </a:prstGeom>
        </p:spPr>
      </p:pic>
      <p:pic>
        <p:nvPicPr>
          <p:cNvPr id="73" name="Bild 72" descr="store_medium.png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16" y="1020389"/>
            <a:ext cx="752062" cy="5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uppierung 61"/>
          <p:cNvGrpSpPr/>
          <p:nvPr/>
        </p:nvGrpSpPr>
        <p:grpSpPr>
          <a:xfrm>
            <a:off x="4001856" y="1449384"/>
            <a:ext cx="4736530" cy="4533019"/>
            <a:chOff x="1220840" y="0"/>
            <a:chExt cx="7165886" cy="6858000"/>
          </a:xfrm>
        </p:grpSpPr>
        <p:pic>
          <p:nvPicPr>
            <p:cNvPr id="63" name="Bild 62" descr="y2013_cake_white_socke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3815" y="680065"/>
              <a:ext cx="5104558" cy="5104558"/>
            </a:xfrm>
            <a:prstGeom prst="rect">
              <a:avLst/>
            </a:prstGeom>
          </p:spPr>
        </p:pic>
        <p:pic>
          <p:nvPicPr>
            <p:cNvPr id="64" name="Bild 63" descr="y2013_cake_white_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380" y="838630"/>
              <a:ext cx="4787428" cy="4787428"/>
            </a:xfrm>
            <a:prstGeom prst="rect">
              <a:avLst/>
            </a:prstGeom>
          </p:spPr>
        </p:pic>
        <p:pic>
          <p:nvPicPr>
            <p:cNvPr id="65" name="Bild 64" descr="y2013_cake_white_less_modules_almost_ther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840" y="0"/>
              <a:ext cx="7165886" cy="6858000"/>
            </a:xfrm>
            <a:prstGeom prst="rect">
              <a:avLst/>
            </a:prstGeom>
          </p:spPr>
        </p:pic>
      </p:grpSp>
      <p:pic>
        <p:nvPicPr>
          <p:cNvPr id="66" name="Bild 65" descr="(y)_small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65" y="3158981"/>
            <a:ext cx="400954" cy="459094"/>
          </a:xfrm>
          <a:prstGeom prst="rect">
            <a:avLst/>
          </a:prstGeom>
        </p:spPr>
      </p:pic>
      <p:sp>
        <p:nvSpPr>
          <p:cNvPr id="67" name="TextBox 119"/>
          <p:cNvSpPr txBox="1"/>
          <p:nvPr/>
        </p:nvSpPr>
        <p:spPr>
          <a:xfrm>
            <a:off x="5631085" y="3632436"/>
            <a:ext cx="1145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</a:rPr>
              <a:t>PLATFORM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68" name="TextBox 119"/>
          <p:cNvSpPr txBox="1"/>
          <p:nvPr/>
        </p:nvSpPr>
        <p:spPr>
          <a:xfrm>
            <a:off x="2945392" y="4432774"/>
            <a:ext cx="15087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FFFFFF"/>
                </a:solidFill>
              </a:rPr>
              <a:t>OMNI-CHANNEL LOGIC</a:t>
            </a:r>
            <a:endParaRPr lang="en-US" sz="1300" b="1" dirty="0">
              <a:solidFill>
                <a:srgbClr val="FFFFFF"/>
              </a:solidFill>
            </a:endParaRPr>
          </a:p>
        </p:txBody>
      </p:sp>
      <p:sp>
        <p:nvSpPr>
          <p:cNvPr id="69" name="TextBox 119"/>
          <p:cNvSpPr txBox="1"/>
          <p:nvPr/>
        </p:nvSpPr>
        <p:spPr>
          <a:xfrm>
            <a:off x="4122359" y="5367413"/>
            <a:ext cx="15087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FFFFFF"/>
                </a:solidFill>
              </a:rPr>
              <a:t>MASTER</a:t>
            </a:r>
            <a:br>
              <a:rPr lang="en-US" sz="1300" b="1" dirty="0" smtClean="0">
                <a:solidFill>
                  <a:srgbClr val="FFFFFF"/>
                </a:solidFill>
              </a:rPr>
            </a:br>
            <a:r>
              <a:rPr lang="en-US" sz="1300" b="1" dirty="0" smtClean="0">
                <a:solidFill>
                  <a:srgbClr val="FFFFFF"/>
                </a:solidFill>
              </a:rPr>
              <a:t>DATA</a:t>
            </a:r>
            <a:endParaRPr lang="en-US" sz="1300" b="1" dirty="0">
              <a:solidFill>
                <a:srgbClr val="FFFFFF"/>
              </a:solidFill>
            </a:endParaRPr>
          </a:p>
        </p:txBody>
      </p:sp>
      <p:sp>
        <p:nvSpPr>
          <p:cNvPr id="70" name="TextBox 119"/>
          <p:cNvSpPr txBox="1"/>
          <p:nvPr/>
        </p:nvSpPr>
        <p:spPr>
          <a:xfrm>
            <a:off x="7962561" y="4432774"/>
            <a:ext cx="15087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FFFFFF"/>
                </a:solidFill>
              </a:rPr>
              <a:t>OMNI-CHANNEL TOUCH POINTS</a:t>
            </a:r>
            <a:endParaRPr lang="en-US" sz="1300" b="1" dirty="0">
              <a:solidFill>
                <a:srgbClr val="FFFFFF"/>
              </a:solidFill>
            </a:endParaRPr>
          </a:p>
        </p:txBody>
      </p:sp>
      <p:sp>
        <p:nvSpPr>
          <p:cNvPr id="71" name="TextBox 119"/>
          <p:cNvSpPr txBox="1"/>
          <p:nvPr/>
        </p:nvSpPr>
        <p:spPr>
          <a:xfrm>
            <a:off x="6794535" y="5358667"/>
            <a:ext cx="15087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FFFFFF"/>
                </a:solidFill>
              </a:rPr>
              <a:t>ORDER</a:t>
            </a:r>
            <a:br>
              <a:rPr lang="en-US" sz="1300" b="1" dirty="0" smtClean="0">
                <a:solidFill>
                  <a:srgbClr val="FFFFFF"/>
                </a:solidFill>
              </a:rPr>
            </a:br>
            <a:r>
              <a:rPr lang="en-US" sz="1300" b="1" dirty="0" smtClean="0">
                <a:solidFill>
                  <a:srgbClr val="FFFFFF"/>
                </a:solidFill>
              </a:rPr>
              <a:t>MANAGEMENT</a:t>
            </a:r>
            <a:endParaRPr lang="en-US" sz="1300" b="1" dirty="0">
              <a:solidFill>
                <a:srgbClr val="FFFFFF"/>
              </a:solidFill>
            </a:endParaRPr>
          </a:p>
        </p:txBody>
      </p:sp>
      <p:cxnSp>
        <p:nvCxnSpPr>
          <p:cNvPr id="72" name="Gerade Verbindung 71"/>
          <p:cNvCxnSpPr>
            <a:endCxn id="69" idx="0"/>
          </p:cNvCxnSpPr>
          <p:nvPr/>
        </p:nvCxnSpPr>
        <p:spPr bwMode="auto">
          <a:xfrm flipH="1">
            <a:off x="4876722" y="3909435"/>
            <a:ext cx="962969" cy="1457978"/>
          </a:xfrm>
          <a:prstGeom prst="line">
            <a:avLst/>
          </a:prstGeom>
          <a:solidFill>
            <a:schemeClr val="bg2"/>
          </a:solidFill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Gerade Verbindung 72"/>
          <p:cNvCxnSpPr/>
          <p:nvPr/>
        </p:nvCxnSpPr>
        <p:spPr bwMode="auto">
          <a:xfrm flipH="1">
            <a:off x="3862679" y="4089557"/>
            <a:ext cx="1127185" cy="331991"/>
          </a:xfrm>
          <a:prstGeom prst="line">
            <a:avLst/>
          </a:prstGeom>
          <a:solidFill>
            <a:schemeClr val="bg2"/>
          </a:solidFill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Gerade Verbindung 73"/>
          <p:cNvCxnSpPr/>
          <p:nvPr/>
        </p:nvCxnSpPr>
        <p:spPr bwMode="auto">
          <a:xfrm>
            <a:off x="6533369" y="3909435"/>
            <a:ext cx="939137" cy="1449232"/>
          </a:xfrm>
          <a:prstGeom prst="line">
            <a:avLst/>
          </a:prstGeom>
          <a:solidFill>
            <a:schemeClr val="bg2"/>
          </a:solidFill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Gerade Verbindung 74"/>
          <p:cNvCxnSpPr/>
          <p:nvPr/>
        </p:nvCxnSpPr>
        <p:spPr bwMode="auto">
          <a:xfrm>
            <a:off x="7472506" y="4089557"/>
            <a:ext cx="1106172" cy="331991"/>
          </a:xfrm>
          <a:prstGeom prst="line">
            <a:avLst/>
          </a:prstGeom>
          <a:solidFill>
            <a:schemeClr val="bg2"/>
          </a:solidFill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TextBox 119"/>
          <p:cNvSpPr txBox="1"/>
          <p:nvPr/>
        </p:nvSpPr>
        <p:spPr>
          <a:xfrm>
            <a:off x="5476591" y="348173"/>
            <a:ext cx="15087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FFFFFF"/>
                </a:solidFill>
              </a:rPr>
              <a:t>MODULES,</a:t>
            </a:r>
            <a:br>
              <a:rPr lang="en-US" sz="1300" b="1" dirty="0" smtClean="0">
                <a:solidFill>
                  <a:srgbClr val="FFFFFF"/>
                </a:solidFill>
              </a:rPr>
            </a:br>
            <a:r>
              <a:rPr lang="en-US" sz="1300" b="1" dirty="0" smtClean="0">
                <a:solidFill>
                  <a:srgbClr val="FFFFFF"/>
                </a:solidFill>
              </a:rPr>
              <a:t>EXTENSIONS</a:t>
            </a:r>
            <a:endParaRPr lang="en-US" sz="1300" b="1" dirty="0">
              <a:solidFill>
                <a:srgbClr val="FFFFFF"/>
              </a:solidFill>
            </a:endParaRPr>
          </a:p>
        </p:txBody>
      </p:sp>
      <p:sp>
        <p:nvSpPr>
          <p:cNvPr id="77" name="Bogen 76"/>
          <p:cNvSpPr/>
          <p:nvPr/>
        </p:nvSpPr>
        <p:spPr bwMode="auto">
          <a:xfrm>
            <a:off x="5543434" y="547173"/>
            <a:ext cx="2740707" cy="2797626"/>
          </a:xfrm>
          <a:prstGeom prst="arc">
            <a:avLst>
              <a:gd name="adj1" fmla="val 15846825"/>
              <a:gd name="adj2" fmla="val 2802309"/>
            </a:avLst>
          </a:prstGeom>
          <a:noFill/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78" name="Bogen 77"/>
          <p:cNvSpPr/>
          <p:nvPr/>
        </p:nvSpPr>
        <p:spPr bwMode="auto">
          <a:xfrm flipH="1">
            <a:off x="4378290" y="547173"/>
            <a:ext cx="2408134" cy="2272473"/>
          </a:xfrm>
          <a:prstGeom prst="arc">
            <a:avLst>
              <a:gd name="adj1" fmla="val 15846825"/>
              <a:gd name="adj2" fmla="val 2757437"/>
            </a:avLst>
          </a:prstGeom>
          <a:noFill/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79" name="Bogen 78"/>
          <p:cNvSpPr/>
          <p:nvPr/>
        </p:nvSpPr>
        <p:spPr bwMode="auto">
          <a:xfrm flipH="1">
            <a:off x="5311414" y="566270"/>
            <a:ext cx="1600946" cy="1594550"/>
          </a:xfrm>
          <a:prstGeom prst="arc">
            <a:avLst>
              <a:gd name="adj1" fmla="val 18336743"/>
              <a:gd name="adj2" fmla="val 2253697"/>
            </a:avLst>
          </a:prstGeom>
          <a:noFill/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80" name="Bogen 79"/>
          <p:cNvSpPr/>
          <p:nvPr/>
        </p:nvSpPr>
        <p:spPr bwMode="auto">
          <a:xfrm>
            <a:off x="5311414" y="566269"/>
            <a:ext cx="2090084" cy="1670935"/>
          </a:xfrm>
          <a:prstGeom prst="arc">
            <a:avLst>
              <a:gd name="adj1" fmla="val 18336743"/>
              <a:gd name="adj2" fmla="val 1759571"/>
            </a:avLst>
          </a:prstGeom>
          <a:noFill/>
          <a:ln w="28575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9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 descr="vak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83" y="1807528"/>
            <a:ext cx="7615874" cy="41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67" y="695438"/>
            <a:ext cx="12545524" cy="50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example_andrew_01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-55086"/>
            <a:ext cx="11136858" cy="70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8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rain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44" y="-544256"/>
            <a:ext cx="5276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example_andrew_02.png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0" y="-78565"/>
            <a:ext cx="9737709" cy="678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71" y="524116"/>
            <a:ext cx="10819904" cy="57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6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300" dirty="0" smtClean="0"/>
              <a:t>THIS YEAR WE GO BLACK FOR STAGE SLIDES. BLACK IS </a:t>
            </a:r>
            <a:br>
              <a:rPr lang="de-DE" sz="5300" dirty="0" smtClean="0"/>
            </a:br>
            <a:r>
              <a:rPr lang="de-DE" sz="5300" dirty="0" smtClean="0"/>
              <a:t>NOT A COLOR – BLACK IS SIMPLY </a:t>
            </a:r>
            <a:r>
              <a:rPr lang="de-DE" sz="5300" dirty="0" smtClean="0">
                <a:solidFill>
                  <a:schemeClr val="accent1"/>
                </a:solidFill>
              </a:rPr>
              <a:t>„LIGHTS 100% OFF“.</a:t>
            </a:r>
            <a:endParaRPr lang="de-DE" sz="5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phone-girl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44" y="666691"/>
            <a:ext cx="2504442" cy="5524618"/>
          </a:xfrm>
          <a:prstGeom prst="rect">
            <a:avLst/>
          </a:prstGeom>
        </p:spPr>
      </p:pic>
      <p:pic>
        <p:nvPicPr>
          <p:cNvPr id="4" name="Bild 3" descr="phone-guy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74" y="666690"/>
            <a:ext cx="2827350" cy="5524620"/>
          </a:xfrm>
          <a:prstGeom prst="rect">
            <a:avLst/>
          </a:prstGeom>
        </p:spPr>
      </p:pic>
      <p:pic>
        <p:nvPicPr>
          <p:cNvPr id="5" name="Bild 4" descr="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92" y="470017"/>
            <a:ext cx="3505198" cy="56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3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39" y="2852706"/>
            <a:ext cx="7305961" cy="4490196"/>
          </a:xfrm>
          <a:prstGeom prst="rect">
            <a:avLst/>
          </a:prstGeom>
        </p:spPr>
      </p:pic>
      <p:sp>
        <p:nvSpPr>
          <p:cNvPr id="5" name="Titel 47"/>
          <p:cNvSpPr txBox="1">
            <a:spLocks/>
          </p:cNvSpPr>
          <p:nvPr/>
        </p:nvSpPr>
        <p:spPr bwMode="gray">
          <a:xfrm>
            <a:off x="323999" y="1106995"/>
            <a:ext cx="11575797" cy="26326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7000" dirty="0">
                <a:solidFill>
                  <a:schemeClr val="bg1"/>
                </a:solidFill>
                <a:cs typeface="Arial"/>
              </a:rPr>
              <a:t>But why just </a:t>
            </a:r>
            <a:r>
              <a:rPr lang="en-US" sz="7000" dirty="0" smtClean="0">
                <a:solidFill>
                  <a:schemeClr val="bg1"/>
                </a:solidFill>
                <a:cs typeface="Arial"/>
              </a:rPr>
              <a:t>survive?</a:t>
            </a:r>
          </a:p>
          <a:p>
            <a:pPr>
              <a:lnSpc>
                <a:spcPct val="90000"/>
              </a:lnSpc>
              <a:defRPr/>
            </a:pPr>
            <a:r>
              <a:rPr lang="en-US" sz="7000" dirty="0" smtClean="0">
                <a:solidFill>
                  <a:schemeClr val="accent1"/>
                </a:solidFill>
                <a:cs typeface="Arial"/>
              </a:rPr>
              <a:t>Lead </a:t>
            </a:r>
            <a:r>
              <a:rPr lang="en-US" sz="7000" dirty="0">
                <a:solidFill>
                  <a:schemeClr val="accent1"/>
                </a:solidFill>
                <a:cs typeface="Arial"/>
              </a:rPr>
              <a:t>the </a:t>
            </a:r>
            <a:r>
              <a:rPr lang="en-US" sz="7000" dirty="0" smtClean="0">
                <a:solidFill>
                  <a:schemeClr val="accent1"/>
                </a:solidFill>
                <a:cs typeface="Arial"/>
              </a:rPr>
              <a:t>change!</a:t>
            </a:r>
            <a:endParaRPr lang="en-US" sz="7000" dirty="0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03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4"/>
          <p:cNvSpPr txBox="1">
            <a:spLocks/>
          </p:cNvSpPr>
          <p:nvPr/>
        </p:nvSpPr>
        <p:spPr>
          <a:xfrm>
            <a:off x="259095" y="284721"/>
            <a:ext cx="11163700" cy="756000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Customer Experience Creates Value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571488" y="1354668"/>
            <a:ext cx="11026793" cy="3704167"/>
            <a:chOff x="740823" y="1598083"/>
            <a:chExt cx="11026793" cy="3704167"/>
          </a:xfrm>
        </p:grpSpPr>
        <p:pic>
          <p:nvPicPr>
            <p:cNvPr id="7" name="Bild 6" descr="fancy-coffee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664" y="1948699"/>
              <a:ext cx="1566333" cy="1818967"/>
            </a:xfrm>
            <a:prstGeom prst="rect">
              <a:avLst/>
            </a:prstGeom>
          </p:spPr>
        </p:pic>
        <p:pic>
          <p:nvPicPr>
            <p:cNvPr id="8" name="Bild 7" descr="coffee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476" y="2106082"/>
              <a:ext cx="1240480" cy="1672167"/>
            </a:xfrm>
            <a:prstGeom prst="rect">
              <a:avLst/>
            </a:prstGeom>
          </p:spPr>
        </p:pic>
        <p:pic>
          <p:nvPicPr>
            <p:cNvPr id="9" name="Bild 8" descr="bohnen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23" y="2446188"/>
              <a:ext cx="1248834" cy="1308778"/>
            </a:xfrm>
            <a:prstGeom prst="rect">
              <a:avLst/>
            </a:prstGeom>
          </p:spPr>
        </p:pic>
        <p:pic>
          <p:nvPicPr>
            <p:cNvPr id="10" name="Bild 9" descr="barista.pn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7139" y="1598083"/>
              <a:ext cx="3080477" cy="2603500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476" y="4407605"/>
              <a:ext cx="1917095" cy="894645"/>
            </a:xfrm>
            <a:prstGeom prst="rect">
              <a:avLst/>
            </a:prstGeom>
          </p:spPr>
        </p:pic>
        <p:pic>
          <p:nvPicPr>
            <p:cNvPr id="12" name="Bild 1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23" y="4407605"/>
              <a:ext cx="1917095" cy="894645"/>
            </a:xfrm>
            <a:prstGeom prst="rect">
              <a:avLst/>
            </a:prstGeom>
          </p:spPr>
        </p:pic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664" y="4407605"/>
              <a:ext cx="1917095" cy="894645"/>
            </a:xfrm>
            <a:prstGeom prst="rect">
              <a:avLst/>
            </a:prstGeom>
          </p:spPr>
        </p:pic>
        <p:pic>
          <p:nvPicPr>
            <p:cNvPr id="14" name="Bild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7139" y="4407605"/>
              <a:ext cx="1917095" cy="894645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1322908" y="4572000"/>
              <a:ext cx="115358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2900" b="1" kern="0" dirty="0" smtClean="0">
                  <a:ea typeface="Arial Unicode MS" pitchFamily="34" charset="-128"/>
                  <a:cs typeface="Arial Unicode MS" pitchFamily="34" charset="-128"/>
                </a:rPr>
                <a:t>$.50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3979328" y="4572000"/>
              <a:ext cx="115358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2900" b="1" kern="0" dirty="0" smtClean="0">
                  <a:ea typeface="Arial Unicode MS" pitchFamily="34" charset="-128"/>
                  <a:cs typeface="Arial Unicode MS" pitchFamily="34" charset="-128"/>
                </a:rPr>
                <a:t>$1.00</a:t>
              </a: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625165" y="4572000"/>
              <a:ext cx="115358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2900" b="1" kern="0" dirty="0" smtClean="0">
                  <a:ea typeface="Arial Unicode MS" pitchFamily="34" charset="-128"/>
                  <a:cs typeface="Arial Unicode MS" pitchFamily="34" charset="-128"/>
                </a:rPr>
                <a:t>$3.00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9165164" y="4572000"/>
              <a:ext cx="1322926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2900" b="1" kern="0" dirty="0" smtClean="0">
                  <a:ea typeface="Arial Unicode MS" pitchFamily="34" charset="-128"/>
                  <a:cs typeface="Arial Unicode MS" pitchFamily="34" charset="-128"/>
                </a:rPr>
                <a:t>$10.00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8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4"/>
          <p:cNvSpPr txBox="1">
            <a:spLocks/>
          </p:cNvSpPr>
          <p:nvPr/>
        </p:nvSpPr>
        <p:spPr>
          <a:xfrm>
            <a:off x="259095" y="284721"/>
            <a:ext cx="11163700" cy="756000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Key Components For Superior Customer Experience</a:t>
            </a:r>
            <a:endParaRPr lang="de-DE" dirty="0"/>
          </a:p>
        </p:txBody>
      </p:sp>
      <p:grpSp>
        <p:nvGrpSpPr>
          <p:cNvPr id="20" name="Gruppierung 19"/>
          <p:cNvGrpSpPr/>
          <p:nvPr/>
        </p:nvGrpSpPr>
        <p:grpSpPr>
          <a:xfrm>
            <a:off x="603275" y="1923477"/>
            <a:ext cx="10995396" cy="2631635"/>
            <a:chOff x="560942" y="1002727"/>
            <a:chExt cx="10995396" cy="2631635"/>
          </a:xfrm>
        </p:grpSpPr>
        <p:sp>
          <p:nvSpPr>
            <p:cNvPr id="21" name="Shape 296"/>
            <p:cNvSpPr/>
            <p:nvPr/>
          </p:nvSpPr>
          <p:spPr bwMode="gray">
            <a:xfrm>
              <a:off x="582083" y="2719962"/>
              <a:ext cx="1830917" cy="914400"/>
            </a:xfrm>
            <a:prstGeom prst="rect">
              <a:avLst/>
            </a:prstGeom>
            <a:noFill/>
            <a:ln w="22225" cmpd="sng" algn="ctr">
              <a:noFill/>
              <a:miter lim="800000"/>
              <a:headEnd/>
              <a:tailEnd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19910" tIns="95927" rIns="119910" bIns="95927" anchor="ctr"/>
            <a:lstStyle/>
            <a:p>
              <a:pPr algn="ctr" defTabSz="1218255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de-DE" b="1" kern="0" dirty="0">
                  <a:solidFill>
                    <a:schemeClr val="bg1"/>
                  </a:solidFill>
                  <a:latin typeface="Arial"/>
                  <a:ea typeface="Arial Unicode MS" pitchFamily="34" charset="-128"/>
                  <a:cs typeface="Arial"/>
                </a:rPr>
                <a:t>COMMERCE</a:t>
              </a:r>
              <a:endParaRPr lang="en-US" b="1" kern="0" dirty="0">
                <a:solidFill>
                  <a:schemeClr val="bg1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2" name="Shape 296"/>
            <p:cNvSpPr/>
            <p:nvPr/>
          </p:nvSpPr>
          <p:spPr bwMode="gray">
            <a:xfrm>
              <a:off x="9715500" y="2719962"/>
              <a:ext cx="1820334" cy="914400"/>
            </a:xfrm>
            <a:prstGeom prst="rect">
              <a:avLst/>
            </a:prstGeom>
            <a:noFill/>
            <a:ln w="22225" cmpd="sng" algn="ctr">
              <a:noFill/>
              <a:miter lim="800000"/>
              <a:headEnd/>
              <a:tailEnd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19910" tIns="95927" rIns="119910" bIns="95927" anchor="ctr"/>
            <a:lstStyle/>
            <a:p>
              <a:pPr algn="ctr" defTabSz="1218255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de-DE" b="1" kern="0" dirty="0">
                  <a:solidFill>
                    <a:schemeClr val="bg1"/>
                  </a:solidFill>
                  <a:latin typeface="Arial"/>
                  <a:ea typeface="Arial Unicode MS" pitchFamily="34" charset="-128"/>
                  <a:cs typeface="Arial"/>
                </a:rPr>
                <a:t>SALES</a:t>
              </a:r>
              <a:endParaRPr lang="en-US" b="1" kern="0" dirty="0">
                <a:solidFill>
                  <a:schemeClr val="bg1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3" name="Shape 296"/>
            <p:cNvSpPr/>
            <p:nvPr/>
          </p:nvSpPr>
          <p:spPr bwMode="gray">
            <a:xfrm>
              <a:off x="5132917" y="2719962"/>
              <a:ext cx="1852083" cy="914400"/>
            </a:xfrm>
            <a:prstGeom prst="rect">
              <a:avLst/>
            </a:prstGeom>
            <a:noFill/>
            <a:ln w="22225" cmpd="sng" algn="ctr">
              <a:noFill/>
              <a:miter lim="800000"/>
              <a:headEnd/>
              <a:tailEnd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19910" tIns="95927" rIns="119910" bIns="95927" anchor="ctr"/>
            <a:lstStyle/>
            <a:p>
              <a:pPr algn="ctr" defTabSz="1218255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de-DE" b="1" kern="0" dirty="0">
                  <a:solidFill>
                    <a:schemeClr val="bg1"/>
                  </a:solidFill>
                  <a:latin typeface="Arial"/>
                  <a:ea typeface="Arial Unicode MS" pitchFamily="34" charset="-128"/>
                  <a:cs typeface="Arial"/>
                </a:rPr>
                <a:t>MARKETING</a:t>
              </a:r>
              <a:endParaRPr lang="en-US" b="1" kern="0" dirty="0">
                <a:solidFill>
                  <a:schemeClr val="bg1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4" name="Shape 296"/>
            <p:cNvSpPr/>
            <p:nvPr/>
          </p:nvSpPr>
          <p:spPr bwMode="gray">
            <a:xfrm>
              <a:off x="7440083" y="2719962"/>
              <a:ext cx="1809750" cy="914400"/>
            </a:xfrm>
            <a:prstGeom prst="rect">
              <a:avLst/>
            </a:prstGeom>
            <a:noFill/>
            <a:ln w="22225" cmpd="sng" algn="ctr">
              <a:noFill/>
              <a:miter lim="800000"/>
              <a:headEnd/>
              <a:tailEnd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19910" tIns="95927" rIns="119910" bIns="95927" anchor="ctr"/>
            <a:lstStyle/>
            <a:p>
              <a:pPr algn="ctr" defTabSz="1218255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de-DE" b="1" kern="0" dirty="0">
                  <a:solidFill>
                    <a:schemeClr val="bg1"/>
                  </a:solidFill>
                  <a:latin typeface="Arial"/>
                  <a:ea typeface="Arial Unicode MS" pitchFamily="34" charset="-128"/>
                  <a:cs typeface="Arial"/>
                </a:rPr>
                <a:t>SERVICE</a:t>
              </a:r>
              <a:endParaRPr lang="en-US" b="1" kern="0" dirty="0">
                <a:solidFill>
                  <a:schemeClr val="bg1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5" name="Shape 296"/>
            <p:cNvSpPr/>
            <p:nvPr/>
          </p:nvSpPr>
          <p:spPr bwMode="gray">
            <a:xfrm>
              <a:off x="2857500" y="2719962"/>
              <a:ext cx="1830918" cy="914400"/>
            </a:xfrm>
            <a:prstGeom prst="rect">
              <a:avLst/>
            </a:prstGeom>
            <a:noFill/>
            <a:ln w="22225" cmpd="sng" algn="ctr">
              <a:noFill/>
              <a:miter lim="800000"/>
              <a:headEnd/>
              <a:tailEnd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19910" tIns="95927" rIns="119910" bIns="95927" anchor="ctr"/>
            <a:lstStyle/>
            <a:p>
              <a:pPr algn="ctr" defTabSz="1218255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de-DE" b="1" kern="0" dirty="0" smtClean="0">
                  <a:solidFill>
                    <a:schemeClr val="bg1"/>
                  </a:solidFill>
                  <a:latin typeface="Arial"/>
                  <a:ea typeface="Arial Unicode MS" pitchFamily="34" charset="-128"/>
                  <a:cs typeface="Arial"/>
                </a:rPr>
                <a:t>BILLING</a:t>
              </a:r>
              <a:endParaRPr lang="en-US" b="1" kern="0" dirty="0">
                <a:solidFill>
                  <a:schemeClr val="bg1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pic>
          <p:nvPicPr>
            <p:cNvPr id="26" name="Bild 25" descr="sap_hybris_cloud_sa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560" y="1002727"/>
              <a:ext cx="1868778" cy="1844189"/>
            </a:xfrm>
            <a:prstGeom prst="rect">
              <a:avLst/>
            </a:prstGeom>
          </p:spPr>
        </p:pic>
        <p:pic>
          <p:nvPicPr>
            <p:cNvPr id="27" name="Bild 26" descr="sap_hybris_cloud_customer_servi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904" y="1002727"/>
              <a:ext cx="1868778" cy="1844189"/>
            </a:xfrm>
            <a:prstGeom prst="rect">
              <a:avLst/>
            </a:prstGeom>
          </p:spPr>
        </p:pic>
        <p:pic>
          <p:nvPicPr>
            <p:cNvPr id="28" name="Bild 27" descr="sap-hybris-bill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596" y="1002727"/>
              <a:ext cx="1868778" cy="1844189"/>
            </a:xfrm>
            <a:prstGeom prst="rect">
              <a:avLst/>
            </a:prstGeom>
          </p:spPr>
        </p:pic>
        <p:pic>
          <p:nvPicPr>
            <p:cNvPr id="29" name="Bild 28" descr="sap-hybris-commer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42" y="1002727"/>
              <a:ext cx="1868778" cy="1844189"/>
            </a:xfrm>
            <a:prstGeom prst="rect">
              <a:avLst/>
            </a:prstGeom>
          </p:spPr>
        </p:pic>
        <p:pic>
          <p:nvPicPr>
            <p:cNvPr id="30" name="Bild 29" descr="sap-hybris-marketing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250" y="1002727"/>
              <a:ext cx="1868778" cy="1844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6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1"/>
          <p:cNvCxnSpPr/>
          <p:nvPr/>
        </p:nvCxnSpPr>
        <p:spPr>
          <a:xfrm>
            <a:off x="358927" y="3428225"/>
            <a:ext cx="3662891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/>
          <p:cNvCxnSpPr/>
          <p:nvPr/>
        </p:nvCxnSpPr>
        <p:spPr>
          <a:xfrm>
            <a:off x="4279510" y="3428225"/>
            <a:ext cx="3662891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>
            <a:off x="8200093" y="3428225"/>
            <a:ext cx="3662891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/>
          <p:cNvSpPr/>
          <p:nvPr/>
        </p:nvSpPr>
        <p:spPr>
          <a:xfrm>
            <a:off x="259419" y="3454098"/>
            <a:ext cx="3847433" cy="233910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  <a:defRPr/>
            </a:pPr>
            <a:r>
              <a:rPr lang="en-US" sz="2600" b="1" dirty="0" smtClean="0">
                <a:solidFill>
                  <a:schemeClr val="accent1"/>
                </a:solidFill>
                <a:cs typeface="Arial"/>
              </a:rPr>
              <a:t>Consumers have… </a:t>
            </a:r>
            <a:r>
              <a:rPr lang="en-US" sz="2600" b="1" dirty="0" smtClean="0">
                <a:solidFill>
                  <a:schemeClr val="bg1"/>
                </a:solidFill>
                <a:cs typeface="Arial"/>
              </a:rPr>
              <a:t/>
            </a:r>
            <a:br>
              <a:rPr lang="en-US" sz="2600" b="1" dirty="0" smtClean="0">
                <a:solidFill>
                  <a:schemeClr val="bg1"/>
                </a:solidFill>
                <a:cs typeface="Arial"/>
              </a:rPr>
            </a:br>
            <a:r>
              <a:rPr lang="en-US" sz="2400" dirty="0">
                <a:solidFill>
                  <a:schemeClr val="bg1"/>
                </a:solidFill>
                <a:cs typeface="Arial"/>
              </a:rPr>
              <a:t>L</a:t>
            </a:r>
            <a:r>
              <a:rPr lang="en-US" sz="2400" dirty="0" smtClean="0">
                <a:solidFill>
                  <a:schemeClr val="bg1"/>
                </a:solidFill>
                <a:cs typeface="Arial"/>
              </a:rPr>
              <a:t>ook at yourself and everyone around </a:t>
            </a:r>
            <a:br>
              <a:rPr lang="en-US" sz="2400" dirty="0" smtClean="0">
                <a:solidFill>
                  <a:schemeClr val="bg1"/>
                </a:solidFill>
                <a:cs typeface="Arial"/>
              </a:rPr>
            </a:br>
            <a:r>
              <a:rPr lang="en-US" sz="2400" dirty="0" smtClean="0">
                <a:solidFill>
                  <a:schemeClr val="bg1"/>
                </a:solidFill>
                <a:cs typeface="Arial"/>
              </a:rPr>
              <a:t>you; always connected, aware of the environment and mostly online </a:t>
            </a:r>
            <a:endParaRPr lang="en-US" sz="2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170798" y="3454098"/>
            <a:ext cx="3771603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600" b="1" dirty="0" smtClean="0">
                <a:solidFill>
                  <a:srgbClr val="F0AB00"/>
                </a:solidFill>
                <a:cs typeface="Arial"/>
              </a:rPr>
              <a:t>Companies </a:t>
            </a:r>
            <a:r>
              <a:rPr lang="en-US" sz="2600" b="1" dirty="0">
                <a:solidFill>
                  <a:srgbClr val="F0AB00"/>
                </a:solidFill>
                <a:cs typeface="Arial"/>
              </a:rPr>
              <a:t>have … </a:t>
            </a:r>
            <a:r>
              <a:rPr lang="en-US" sz="2600" b="1" dirty="0" smtClean="0">
                <a:solidFill>
                  <a:schemeClr val="bg1"/>
                </a:solidFill>
                <a:cs typeface="Arial"/>
              </a:rPr>
              <a:t/>
            </a:r>
            <a:br>
              <a:rPr lang="en-US" sz="2600" b="1" dirty="0" smtClean="0">
                <a:solidFill>
                  <a:schemeClr val="bg1"/>
                </a:solidFill>
                <a:cs typeface="Arial"/>
              </a:rPr>
            </a:br>
            <a:r>
              <a:rPr lang="en-US" sz="2400" dirty="0">
                <a:solidFill>
                  <a:schemeClr val="bg1"/>
                </a:solidFill>
                <a:cs typeface="Arial"/>
              </a:rPr>
              <a:t>M</a:t>
            </a:r>
            <a:r>
              <a:rPr lang="en-US" sz="2400" dirty="0" smtClean="0">
                <a:solidFill>
                  <a:schemeClr val="bg1"/>
                </a:solidFill>
                <a:cs typeface="Arial"/>
              </a:rPr>
              <a:t>eet </a:t>
            </a:r>
            <a:r>
              <a:rPr lang="en-US" sz="2400" dirty="0">
                <a:solidFill>
                  <a:schemeClr val="bg1"/>
                </a:solidFill>
                <a:cs typeface="Arial"/>
              </a:rPr>
              <a:t>Amazon, </a:t>
            </a:r>
            <a:r>
              <a:rPr lang="en-US" sz="2400" dirty="0" smtClean="0">
                <a:solidFill>
                  <a:schemeClr val="bg1"/>
                </a:solidFill>
                <a:cs typeface="Arial"/>
              </a:rPr>
              <a:t>eBay, Alibaba &amp; Uber</a:t>
            </a:r>
            <a:r>
              <a:rPr lang="en-US" sz="2400" dirty="0">
                <a:solidFill>
                  <a:schemeClr val="bg1"/>
                </a:solidFill>
                <a:cs typeface="Arial"/>
              </a:rPr>
              <a:t>, </a:t>
            </a:r>
            <a:r>
              <a:rPr lang="en-US" sz="2400" dirty="0" smtClean="0">
                <a:solidFill>
                  <a:schemeClr val="bg1"/>
                </a:solidFill>
                <a:cs typeface="Arial"/>
              </a:rPr>
              <a:t>AirBnB; digitally native and data driven</a:t>
            </a:r>
            <a:endParaRPr lang="en-US" sz="2400" dirty="0">
              <a:solidFill>
                <a:srgbClr val="F0AB00"/>
              </a:solidFill>
              <a:cs typeface="Arial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109791" y="3454098"/>
            <a:ext cx="3771603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600" b="1" dirty="0" smtClean="0">
                <a:solidFill>
                  <a:srgbClr val="F0AB00"/>
                </a:solidFill>
                <a:cs typeface="Arial"/>
              </a:rPr>
              <a:t>Industries have </a:t>
            </a:r>
            <a:r>
              <a:rPr lang="en-US" sz="2600" b="1" dirty="0">
                <a:solidFill>
                  <a:srgbClr val="F0AB00"/>
                </a:solidFill>
                <a:cs typeface="Arial"/>
              </a:rPr>
              <a:t>… </a:t>
            </a:r>
            <a:r>
              <a:rPr lang="en-US" sz="2600" b="1" dirty="0" smtClean="0">
                <a:solidFill>
                  <a:schemeClr val="bg1"/>
                </a:solidFill>
                <a:cs typeface="Arial"/>
              </a:rPr>
              <a:t/>
            </a:r>
            <a:br>
              <a:rPr lang="en-US" sz="2600" b="1" dirty="0" smtClean="0">
                <a:solidFill>
                  <a:schemeClr val="bg1"/>
                </a:solidFill>
                <a:cs typeface="Arial"/>
              </a:rPr>
            </a:br>
            <a:r>
              <a:rPr lang="en-US" sz="2400" dirty="0" smtClean="0">
                <a:solidFill>
                  <a:schemeClr val="bg1"/>
                </a:solidFill>
                <a:cs typeface="Arial"/>
              </a:rPr>
              <a:t>moving from energy supplier to turnkey solution provider; bundling energy products &amp; add on services using digital</a:t>
            </a:r>
            <a:endParaRPr lang="en-US" sz="24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8" name="Bild 7" descr="0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8" y="1514151"/>
            <a:ext cx="3419294" cy="1711623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24" y="1514151"/>
            <a:ext cx="3419293" cy="1711623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07" y="1514151"/>
            <a:ext cx="3419293" cy="17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3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60" y="299605"/>
            <a:ext cx="7912828" cy="64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1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-654959"/>
            <a:ext cx="11417300" cy="750521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7122861" y="4768685"/>
            <a:ext cx="4434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of smartphone or tablet owners using mobile devices for shopping activities.</a:t>
            </a:r>
          </a:p>
        </p:txBody>
      </p:sp>
      <p:sp>
        <p:nvSpPr>
          <p:cNvPr id="4" name="Rechteck 22"/>
          <p:cNvSpPr/>
          <p:nvPr/>
        </p:nvSpPr>
        <p:spPr>
          <a:xfrm>
            <a:off x="7153700" y="3720611"/>
            <a:ext cx="5076400" cy="1028487"/>
          </a:xfrm>
          <a:prstGeom prst="rect">
            <a:avLst/>
          </a:prstGeom>
        </p:spPr>
        <p:txBody>
          <a:bodyPr wrap="square" lIns="68580" tIns="34290" rIns="68580" bIns="34290" anchor="b">
            <a:spAutoFit/>
          </a:bodyPr>
          <a:lstStyle/>
          <a:p>
            <a:pPr marL="0" lvl="1" defTabSz="685715">
              <a:lnSpc>
                <a:spcPct val="90000"/>
              </a:lnSpc>
              <a:buNone/>
            </a:pPr>
            <a:r>
              <a:rPr lang="en-US" sz="6800" b="1" dirty="0">
                <a:solidFill>
                  <a:srgbClr val="FFC000"/>
                </a:solidFill>
                <a:cs typeface="Arial" panose="020B0604020202020204" pitchFamily="34" charset="0"/>
              </a:rPr>
              <a:t>4 in 5 (87%)</a:t>
            </a:r>
          </a:p>
        </p:txBody>
      </p:sp>
      <p:sp>
        <p:nvSpPr>
          <p:cNvPr id="5" name="Rectangle 26"/>
          <p:cNvSpPr/>
          <p:nvPr/>
        </p:nvSpPr>
        <p:spPr>
          <a:xfrm>
            <a:off x="7125288" y="5454299"/>
            <a:ext cx="5531168" cy="2693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4179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F7F7F"/>
                </a:solidFill>
                <a:ea typeface="ＭＳ Ｐゴシック" charset="0"/>
                <a:cs typeface="Arial" charset="0"/>
              </a:rPr>
              <a:t>Source: Nielsen Connected Devices Report, </a:t>
            </a:r>
            <a:r>
              <a:rPr lang="en-US" sz="1200" dirty="0" smtClean="0">
                <a:solidFill>
                  <a:srgbClr val="7F7F7F"/>
                </a:solidFill>
                <a:ea typeface="ＭＳ Ｐゴシック" charset="0"/>
                <a:cs typeface="Arial" charset="0"/>
              </a:rPr>
              <a:t>Q3 </a:t>
            </a:r>
            <a:r>
              <a:rPr lang="en-US" sz="1200" dirty="0">
                <a:solidFill>
                  <a:srgbClr val="7F7F7F"/>
                </a:solidFill>
                <a:ea typeface="ＭＳ Ｐゴシック" charset="0"/>
                <a:cs typeface="Arial" charset="0"/>
              </a:rPr>
              <a:t>2013. </a:t>
            </a:r>
          </a:p>
        </p:txBody>
      </p:sp>
    </p:spTree>
    <p:extLst>
      <p:ext uri="{BB962C8B-B14F-4D97-AF65-F5344CB8AC3E}">
        <p14:creationId xmlns:p14="http://schemas.microsoft.com/office/powerpoint/2010/main" val="200932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326547" y="3232170"/>
            <a:ext cx="37716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of customers are willing to pay more for a better customer experience.</a:t>
            </a:r>
          </a:p>
        </p:txBody>
      </p:sp>
      <p:sp>
        <p:nvSpPr>
          <p:cNvPr id="3" name="Rechteck 22"/>
          <p:cNvSpPr/>
          <p:nvPr/>
        </p:nvSpPr>
        <p:spPr>
          <a:xfrm>
            <a:off x="357386" y="2301942"/>
            <a:ext cx="4377900" cy="1028487"/>
          </a:xfrm>
          <a:prstGeom prst="rect">
            <a:avLst/>
          </a:prstGeom>
        </p:spPr>
        <p:txBody>
          <a:bodyPr wrap="square" lIns="68580" tIns="34290" rIns="68580" bIns="34290" anchor="b">
            <a:spAutoFit/>
          </a:bodyPr>
          <a:lstStyle/>
          <a:p>
            <a:pPr marL="0" lvl="1" defTabSz="685715">
              <a:lnSpc>
                <a:spcPct val="90000"/>
              </a:lnSpc>
              <a:buNone/>
            </a:pPr>
            <a:r>
              <a:rPr lang="en-US" sz="6800" b="1" dirty="0" smtClean="0">
                <a:solidFill>
                  <a:srgbClr val="FFC000"/>
                </a:solidFill>
                <a:cs typeface="Arial" panose="020B0604020202020204" pitchFamily="34" charset="0"/>
              </a:rPr>
              <a:t>86%</a:t>
            </a:r>
            <a:endParaRPr lang="en-US" sz="6800" b="1" cap="all" dirty="0">
              <a:solidFill>
                <a:srgbClr val="FFC000"/>
              </a:solidFill>
            </a:endParaRPr>
          </a:p>
        </p:txBody>
      </p:sp>
      <p:sp>
        <p:nvSpPr>
          <p:cNvPr id="4" name="Rectangle 26"/>
          <p:cNvSpPr/>
          <p:nvPr/>
        </p:nvSpPr>
        <p:spPr>
          <a:xfrm>
            <a:off x="365260" y="4203843"/>
            <a:ext cx="5531168" cy="2693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4179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F7F7F"/>
                </a:solidFill>
                <a:ea typeface="ＭＳ Ｐゴシック" charset="0"/>
                <a:cs typeface="Arial" charset="0"/>
              </a:rPr>
              <a:t>Source: AMEX Global Barometer 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22" y="-424525"/>
            <a:ext cx="13083040" cy="77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366249"/>
            <a:ext cx="10401300" cy="724755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26547" y="2800066"/>
            <a:ext cx="4308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/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B2B Customers requesting </a:t>
            </a:r>
            <a:b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US" dirty="0">
                <a:solidFill>
                  <a:srgbClr val="FFFFFF"/>
                </a:solidFill>
                <a:cs typeface="Arial" panose="020B0604020202020204" pitchFamily="34" charset="0"/>
              </a:rPr>
              <a:t>Self-Service</a:t>
            </a:r>
          </a:p>
        </p:txBody>
      </p:sp>
      <p:sp>
        <p:nvSpPr>
          <p:cNvPr id="4" name="Rechteck 22"/>
          <p:cNvSpPr/>
          <p:nvPr/>
        </p:nvSpPr>
        <p:spPr>
          <a:xfrm>
            <a:off x="357386" y="1869838"/>
            <a:ext cx="4377900" cy="1028487"/>
          </a:xfrm>
          <a:prstGeom prst="rect">
            <a:avLst/>
          </a:prstGeom>
          <a:noFill/>
        </p:spPr>
        <p:txBody>
          <a:bodyPr wrap="square" lIns="68580" tIns="34290" rIns="68580" bIns="34290" anchor="b">
            <a:spAutoFit/>
          </a:bodyPr>
          <a:lstStyle/>
          <a:p>
            <a:pPr marL="0" lvl="1" defTabSz="685715">
              <a:lnSpc>
                <a:spcPct val="90000"/>
              </a:lnSpc>
              <a:buNone/>
            </a:pPr>
            <a:r>
              <a:rPr lang="en-US" sz="6800" b="1" dirty="0">
                <a:solidFill>
                  <a:srgbClr val="FFC000"/>
                </a:solidFill>
                <a:cs typeface="Arial" panose="020B0604020202020204" pitchFamily="34" charset="0"/>
              </a:rPr>
              <a:t>62%</a:t>
            </a:r>
          </a:p>
        </p:txBody>
      </p:sp>
      <p:sp>
        <p:nvSpPr>
          <p:cNvPr id="5" name="Rectangle 26"/>
          <p:cNvSpPr/>
          <p:nvPr/>
        </p:nvSpPr>
        <p:spPr>
          <a:xfrm>
            <a:off x="365260" y="3470576"/>
            <a:ext cx="5531168" cy="4724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4179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F7F7F"/>
                </a:solidFill>
                <a:ea typeface="ＭＳ Ｐゴシック" charset="0"/>
                <a:cs typeface="Arial" charset="0"/>
              </a:rPr>
              <a:t>Source: Forrester</a:t>
            </a:r>
          </a:p>
          <a:p>
            <a:pPr defTabSz="684179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7F7F7F"/>
              </a:solidFill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7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516561" y="4480792"/>
            <a:ext cx="44341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200"/>
              </a:spcBef>
              <a:spcAft>
                <a:spcPts val="200"/>
              </a:spcAft>
              <a:buClr>
                <a:srgbClr val="0076CB"/>
              </a:buClr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% customer-sited generation could lead to a reduction in earnings for utilities of between 4% and </a:t>
            </a:r>
            <a:r>
              <a:rPr lang="en-US" dirty="0" smtClean="0">
                <a:solidFill>
                  <a:schemeClr val="bg1"/>
                </a:solidFill>
              </a:rPr>
              <a:t>9%1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Rechteck 22"/>
          <p:cNvSpPr/>
          <p:nvPr/>
        </p:nvSpPr>
        <p:spPr>
          <a:xfrm>
            <a:off x="7547400" y="3511282"/>
            <a:ext cx="5076400" cy="1028487"/>
          </a:xfrm>
          <a:prstGeom prst="rect">
            <a:avLst/>
          </a:prstGeom>
        </p:spPr>
        <p:txBody>
          <a:bodyPr wrap="square" lIns="68580" tIns="34290" rIns="68580" bIns="34290" anchor="b">
            <a:spAutoFit/>
          </a:bodyPr>
          <a:lstStyle/>
          <a:p>
            <a:pPr marL="0" lvl="1" defTabSz="685715">
              <a:lnSpc>
                <a:spcPct val="90000"/>
              </a:lnSpc>
              <a:buNone/>
            </a:pPr>
            <a:r>
              <a:rPr lang="en-US" sz="6800" b="1" dirty="0" smtClean="0">
                <a:solidFill>
                  <a:srgbClr val="FFC000"/>
                </a:solidFill>
                <a:cs typeface="Arial" panose="020B0604020202020204" pitchFamily="34" charset="0"/>
              </a:rPr>
              <a:t>5%</a:t>
            </a:r>
            <a:endParaRPr lang="en-US" sz="6800" b="1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26"/>
          <p:cNvSpPr/>
          <p:nvPr/>
        </p:nvSpPr>
        <p:spPr>
          <a:xfrm>
            <a:off x="7518988" y="5421588"/>
            <a:ext cx="5531168" cy="2723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4179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F7F7F"/>
                </a:solidFill>
                <a:ea typeface="ＭＳ Ｐゴシック" charset="0"/>
                <a:cs typeface="Arial" charset="0"/>
              </a:rPr>
              <a:t>Source: </a:t>
            </a:r>
            <a:r>
              <a:rPr lang="en-US" sz="1200" dirty="0" smtClean="0">
                <a:solidFill>
                  <a:srgbClr val="7F7F7F"/>
                </a:solidFill>
                <a:ea typeface="ＭＳ Ｐゴシック" charset="0"/>
                <a:cs typeface="Arial" charset="0"/>
              </a:rPr>
              <a:t>PWC</a:t>
            </a:r>
            <a:endParaRPr lang="en-US" sz="1200" dirty="0">
              <a:solidFill>
                <a:srgbClr val="7F7F7F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" name="Bild 4" descr="Golden-Deck_Graphics-07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8040" y="593125"/>
            <a:ext cx="10070840" cy="55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_DSC4025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457"/>
                    </a14:imgEffect>
                    <a14:imgEffect>
                      <a14:saturation sat="78000"/>
                    </a14:imgEffect>
                    <a14:imgEffect>
                      <a14:brightnessContrast bright="2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44" b="13260"/>
          <a:stretch/>
        </p:blipFill>
        <p:spPr>
          <a:xfrm>
            <a:off x="0" y="0"/>
            <a:ext cx="12192000" cy="6843600"/>
          </a:xfrm>
          <a:prstGeom prst="rect">
            <a:avLst/>
          </a:prstGeom>
        </p:spPr>
      </p:pic>
      <p:sp>
        <p:nvSpPr>
          <p:cNvPr id="7" name="Titel 5"/>
          <p:cNvSpPr>
            <a:spLocks noGrp="1"/>
          </p:cNvSpPr>
          <p:nvPr>
            <p:ph type="title" idx="4294967295"/>
          </p:nvPr>
        </p:nvSpPr>
        <p:spPr>
          <a:xfrm>
            <a:off x="327302" y="257940"/>
            <a:ext cx="1555750" cy="1481138"/>
          </a:xfrm>
          <a:noFill/>
        </p:spPr>
        <p:txBody>
          <a:bodyPr/>
          <a:lstStyle/>
          <a:p>
            <a:r>
              <a:rPr lang="de-DE" sz="3600" dirty="0" smtClean="0"/>
              <a:t>FROM HERE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93752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7"/>
          <p:cNvSpPr txBox="1">
            <a:spLocks/>
          </p:cNvSpPr>
          <p:nvPr/>
        </p:nvSpPr>
        <p:spPr bwMode="gray">
          <a:xfrm>
            <a:off x="323999" y="692888"/>
            <a:ext cx="11695440" cy="11475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4000" b="1" dirty="0">
                <a:solidFill>
                  <a:schemeClr val="bg1"/>
                </a:solidFill>
                <a:cs typeface="Arial"/>
              </a:rPr>
              <a:t>It is a mind set </a:t>
            </a:r>
            <a:r>
              <a:rPr lang="en-US" sz="4000" b="1" dirty="0" smtClean="0">
                <a:solidFill>
                  <a:schemeClr val="bg1"/>
                </a:solidFill>
                <a:cs typeface="Arial"/>
              </a:rPr>
              <a:t>change to fully align your </a:t>
            </a:r>
            <a:br>
              <a:rPr lang="en-US" sz="4000" b="1" dirty="0" smtClean="0">
                <a:solidFill>
                  <a:schemeClr val="bg1"/>
                </a:solidFill>
                <a:cs typeface="Arial"/>
              </a:rPr>
            </a:br>
            <a:r>
              <a:rPr lang="en-US" sz="4000" b="1" dirty="0" smtClean="0">
                <a:solidFill>
                  <a:schemeClr val="bg1"/>
                </a:solidFill>
                <a:cs typeface="Arial"/>
              </a:rPr>
              <a:t>business around the customer.</a:t>
            </a:r>
            <a:endParaRPr lang="en-US" sz="4000" b="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0" y="2296970"/>
            <a:ext cx="11595002" cy="367922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26983" y="4896513"/>
            <a:ext cx="381726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200" dirty="0" smtClean="0">
                <a:solidFill>
                  <a:schemeClr val="bg1"/>
                </a:solidFill>
                <a:cs typeface="Arial"/>
              </a:rPr>
              <a:t>How </a:t>
            </a:r>
            <a:r>
              <a:rPr lang="en-US" sz="2200" dirty="0">
                <a:solidFill>
                  <a:schemeClr val="bg1"/>
                </a:solidFill>
                <a:cs typeface="Arial"/>
              </a:rPr>
              <a:t>you </a:t>
            </a:r>
            <a:r>
              <a:rPr lang="en-US" sz="2200" dirty="0" smtClean="0">
                <a:solidFill>
                  <a:schemeClr val="accent1"/>
                </a:solidFill>
                <a:cs typeface="Arial"/>
              </a:rPr>
              <a:t>engage</a:t>
            </a:r>
            <a:r>
              <a:rPr lang="en-US" sz="2200" dirty="0" smtClean="0">
                <a:solidFill>
                  <a:srgbClr val="F0AB00"/>
                </a:solidFill>
                <a:cs typeface="Arial"/>
              </a:rPr>
              <a:t>?</a:t>
            </a:r>
          </a:p>
          <a:p>
            <a:pPr>
              <a:lnSpc>
                <a:spcPct val="90000"/>
              </a:lnSpc>
              <a:defRPr/>
            </a:pPr>
            <a:r>
              <a:rPr lang="en-US" sz="2200" dirty="0" smtClean="0">
                <a:solidFill>
                  <a:srgbClr val="FFFFFF"/>
                </a:solidFill>
                <a:cs typeface="Arial"/>
              </a:rPr>
              <a:t>Where </a:t>
            </a:r>
            <a:r>
              <a:rPr lang="en-US" sz="2200" dirty="0">
                <a:solidFill>
                  <a:srgbClr val="FFFFFF"/>
                </a:solidFill>
                <a:cs typeface="Arial"/>
              </a:rPr>
              <a:t>you </a:t>
            </a:r>
            <a:r>
              <a:rPr lang="en-US" sz="2200" dirty="0" smtClean="0">
                <a:solidFill>
                  <a:srgbClr val="FFFFFF"/>
                </a:solidFill>
                <a:cs typeface="Arial"/>
              </a:rPr>
              <a:t>engage?</a:t>
            </a:r>
            <a:endParaRPr lang="en-US" sz="2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839678" y="3105103"/>
            <a:ext cx="417016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2200" dirty="0" smtClean="0">
                <a:solidFill>
                  <a:schemeClr val="bg1"/>
                </a:solidFill>
                <a:cs typeface="Arial"/>
              </a:rPr>
              <a:t>What </a:t>
            </a:r>
            <a:r>
              <a:rPr lang="en-US" sz="2200" dirty="0" smtClean="0">
                <a:solidFill>
                  <a:srgbClr val="FFFFFF"/>
                </a:solidFill>
                <a:cs typeface="Arial"/>
              </a:rPr>
              <a:t>you </a:t>
            </a:r>
            <a:r>
              <a:rPr lang="en-US" sz="2200" dirty="0" smtClean="0">
                <a:solidFill>
                  <a:srgbClr val="F0AB00"/>
                </a:solidFill>
                <a:cs typeface="Arial"/>
              </a:rPr>
              <a:t>sell?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2200" dirty="0" smtClean="0">
                <a:solidFill>
                  <a:srgbClr val="FFFFFF"/>
                </a:solidFill>
                <a:cs typeface="Arial"/>
              </a:rPr>
              <a:t>How </a:t>
            </a:r>
            <a:r>
              <a:rPr lang="en-US" sz="2200" dirty="0">
                <a:solidFill>
                  <a:srgbClr val="FFFFFF"/>
                </a:solidFill>
                <a:cs typeface="Arial"/>
              </a:rPr>
              <a:t>you sell </a:t>
            </a:r>
            <a:r>
              <a:rPr lang="en-US" sz="2200" dirty="0" smtClean="0">
                <a:solidFill>
                  <a:srgbClr val="FFFFFF"/>
                </a:solidFill>
                <a:cs typeface="Arial"/>
              </a:rPr>
              <a:t>it?</a:t>
            </a:r>
            <a:endParaRPr lang="en-US" sz="22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19526" y="3097295"/>
            <a:ext cx="402974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200" dirty="0" smtClean="0">
                <a:solidFill>
                  <a:schemeClr val="bg1"/>
                </a:solidFill>
                <a:cs typeface="Arial"/>
              </a:rPr>
              <a:t>How </a:t>
            </a:r>
            <a:r>
              <a:rPr lang="en-US" sz="2200" dirty="0" smtClean="0">
                <a:solidFill>
                  <a:srgbClr val="FFFFFF"/>
                </a:solidFill>
                <a:cs typeface="Arial"/>
              </a:rPr>
              <a:t>you </a:t>
            </a:r>
            <a:r>
              <a:rPr lang="en-US" sz="2200" dirty="0">
                <a:solidFill>
                  <a:srgbClr val="F0AB00"/>
                </a:solidFill>
                <a:cs typeface="Arial"/>
              </a:rPr>
              <a:t>keep in </a:t>
            </a:r>
            <a:r>
              <a:rPr lang="en-US" sz="2200" dirty="0" smtClean="0">
                <a:solidFill>
                  <a:srgbClr val="F0AB00"/>
                </a:solidFill>
                <a:cs typeface="Arial"/>
              </a:rPr>
              <a:t>touch </a:t>
            </a:r>
            <a:r>
              <a:rPr lang="en-US" sz="2200" dirty="0">
                <a:solidFill>
                  <a:srgbClr val="FFFFFF"/>
                </a:solidFill>
                <a:cs typeface="Arial"/>
              </a:rPr>
              <a:t>after </a:t>
            </a:r>
            <a:r>
              <a:rPr lang="en-US" sz="2200" dirty="0" smtClean="0">
                <a:solidFill>
                  <a:srgbClr val="FFFFFF"/>
                </a:solidFill>
                <a:cs typeface="Arial"/>
              </a:rPr>
              <a:t>the sale?</a:t>
            </a:r>
          </a:p>
          <a:p>
            <a:pPr>
              <a:lnSpc>
                <a:spcPct val="90000"/>
              </a:lnSpc>
              <a:defRPr/>
            </a:pPr>
            <a:r>
              <a:rPr lang="en-US" sz="2200" dirty="0" smtClean="0">
                <a:solidFill>
                  <a:srgbClr val="FFFFFF"/>
                </a:solidFill>
                <a:cs typeface="Arial"/>
              </a:rPr>
              <a:t>How </a:t>
            </a:r>
            <a:r>
              <a:rPr lang="en-US" sz="2200" dirty="0">
                <a:solidFill>
                  <a:srgbClr val="FFFFFF"/>
                </a:solidFill>
                <a:cs typeface="Arial"/>
              </a:rPr>
              <a:t>you nurture </a:t>
            </a:r>
            <a:r>
              <a:rPr lang="en-US" sz="2200" dirty="0" smtClean="0">
                <a:solidFill>
                  <a:srgbClr val="FFFFFF"/>
                </a:solidFill>
                <a:cs typeface="Arial"/>
              </a:rPr>
              <a:t>the </a:t>
            </a:r>
            <a:r>
              <a:rPr lang="en-US" sz="2200" dirty="0" smtClean="0">
                <a:solidFill>
                  <a:srgbClr val="F0AB00"/>
                </a:solidFill>
                <a:cs typeface="Arial"/>
              </a:rPr>
              <a:t>relationship?</a:t>
            </a:r>
            <a:endParaRPr lang="en-US" sz="2200" dirty="0">
              <a:solidFill>
                <a:srgbClr val="F0AB00"/>
              </a:solidFill>
              <a:cs typeface="Arial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463118" y="4888041"/>
            <a:ext cx="4554371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  <a:defRPr/>
            </a:pPr>
            <a:r>
              <a:rPr lang="en-US" sz="2200" dirty="0" smtClean="0">
                <a:solidFill>
                  <a:srgbClr val="FFFFFF"/>
                </a:solidFill>
                <a:cs typeface="Arial"/>
              </a:rPr>
              <a:t>How </a:t>
            </a:r>
            <a:r>
              <a:rPr lang="en-US" sz="2200" dirty="0">
                <a:solidFill>
                  <a:srgbClr val="FFFFFF"/>
                </a:solidFill>
                <a:cs typeface="Arial"/>
              </a:rPr>
              <a:t>you increase </a:t>
            </a:r>
            <a:r>
              <a:rPr lang="en-US" sz="2200" dirty="0" smtClean="0">
                <a:solidFill>
                  <a:srgbClr val="F0AB00"/>
                </a:solidFill>
                <a:cs typeface="Arial"/>
              </a:rPr>
              <a:t>retention?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2200" dirty="0" smtClean="0">
                <a:solidFill>
                  <a:srgbClr val="FFFFFF"/>
                </a:solidFill>
                <a:cs typeface="Arial"/>
              </a:rPr>
              <a:t> How </a:t>
            </a:r>
            <a:r>
              <a:rPr lang="en-US" sz="2200" dirty="0">
                <a:solidFill>
                  <a:srgbClr val="FFFFFF"/>
                </a:solidFill>
                <a:cs typeface="Arial"/>
              </a:rPr>
              <a:t>you </a:t>
            </a:r>
            <a:r>
              <a:rPr lang="en-US" sz="2200" dirty="0">
                <a:solidFill>
                  <a:srgbClr val="F0AB00"/>
                </a:solidFill>
                <a:cs typeface="Arial"/>
              </a:rPr>
              <a:t>evolve</a:t>
            </a:r>
            <a:r>
              <a:rPr lang="en-US" sz="2200" dirty="0">
                <a:solidFill>
                  <a:srgbClr val="FFFFFF"/>
                </a:solidFill>
                <a:cs typeface="Arial"/>
              </a:rPr>
              <a:t> working </a:t>
            </a:r>
            <a:r>
              <a:rPr lang="en-US" sz="2200" dirty="0" smtClean="0">
                <a:solidFill>
                  <a:srgbClr val="FFFFFF"/>
                </a:solidFill>
                <a:cs typeface="Arial"/>
              </a:rPr>
              <a:t>with suppliers &amp; channel partners?</a:t>
            </a:r>
            <a:endParaRPr lang="en-US" sz="2200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32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68622" y="3858527"/>
            <a:ext cx="26948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500" dirty="0" smtClean="0">
                <a:solidFill>
                  <a:schemeClr val="bg1"/>
                </a:solidFill>
                <a:cs typeface="Arial"/>
              </a:rPr>
              <a:t>Commerce</a:t>
            </a:r>
          </a:p>
          <a:p>
            <a:pPr>
              <a:defRPr/>
            </a:pPr>
            <a:r>
              <a:rPr lang="en-US" sz="3500" dirty="0" smtClean="0">
                <a:solidFill>
                  <a:schemeClr val="bg1"/>
                </a:solidFill>
                <a:cs typeface="Arial"/>
              </a:rPr>
              <a:t>&amp; Billing</a:t>
            </a:r>
            <a:endParaRPr lang="en-US" sz="3500" dirty="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4" name="Gerade Verbindung 3"/>
          <p:cNvCxnSpPr/>
          <p:nvPr/>
        </p:nvCxnSpPr>
        <p:spPr>
          <a:xfrm>
            <a:off x="358927" y="3835145"/>
            <a:ext cx="2613721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3325440" y="3835145"/>
            <a:ext cx="2613721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6291953" y="3835145"/>
            <a:ext cx="2613721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9258466" y="3835145"/>
            <a:ext cx="2613721" cy="0"/>
          </a:xfrm>
          <a:prstGeom prst="line">
            <a:avLst/>
          </a:prstGeom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232068" y="3858527"/>
            <a:ext cx="281446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500" dirty="0" smtClean="0">
                <a:solidFill>
                  <a:schemeClr val="bg1"/>
                </a:solidFill>
                <a:cs typeface="Arial"/>
              </a:rPr>
              <a:t>Service</a:t>
            </a:r>
            <a:endParaRPr lang="en-US" sz="35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213920" y="3858527"/>
            <a:ext cx="286048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500" dirty="0" smtClean="0">
                <a:solidFill>
                  <a:schemeClr val="bg1"/>
                </a:solidFill>
                <a:cs typeface="Arial"/>
              </a:rPr>
              <a:t>Sales</a:t>
            </a:r>
            <a:endParaRPr lang="en-US" sz="35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158961" y="3858527"/>
            <a:ext cx="278685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500" dirty="0" smtClean="0">
                <a:solidFill>
                  <a:schemeClr val="bg1"/>
                </a:solidFill>
                <a:cs typeface="Arial"/>
              </a:rPr>
              <a:t>Marketing</a:t>
            </a:r>
            <a:endParaRPr lang="en-US" sz="35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1" name="Bild 10" descr="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82" y="2292694"/>
            <a:ext cx="1586877" cy="1298655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60" y="2292694"/>
            <a:ext cx="1586876" cy="1298655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18" y="2292694"/>
            <a:ext cx="1586876" cy="1298654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70" y="2292694"/>
            <a:ext cx="1586876" cy="1298654"/>
          </a:xfrm>
          <a:prstGeom prst="rect">
            <a:avLst/>
          </a:prstGeom>
        </p:spPr>
      </p:pic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all" dirty="0">
                <a:cs typeface="Arial"/>
              </a:rPr>
              <a:t>Focus on ON HOW YOUR </a:t>
            </a:r>
            <a:r>
              <a:rPr lang="en-US" sz="4000" cap="all" dirty="0" smtClean="0">
                <a:cs typeface="Arial"/>
              </a:rPr>
              <a:t>ENGAGE CUSTOMERS </a:t>
            </a:r>
            <a:r>
              <a:rPr lang="en-US" sz="4000" cap="all" dirty="0" smtClean="0">
                <a:solidFill>
                  <a:schemeClr val="accent1"/>
                </a:solidFill>
                <a:cs typeface="Arial"/>
              </a:rPr>
              <a:t>The </a:t>
            </a:r>
            <a:r>
              <a:rPr lang="en-US" sz="4000" cap="all" dirty="0">
                <a:solidFill>
                  <a:schemeClr val="accent1"/>
                </a:solidFill>
                <a:cs typeface="Arial"/>
              </a:rPr>
              <a:t>“front office</a:t>
            </a:r>
            <a:r>
              <a:rPr lang="en-US" sz="4000" cap="all" dirty="0" smtClean="0">
                <a:solidFill>
                  <a:schemeClr val="accent1"/>
                </a:solidFill>
                <a:cs typeface="Arial"/>
              </a:rPr>
              <a:t>”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8503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7"/>
          <p:cNvSpPr txBox="1">
            <a:spLocks/>
          </p:cNvSpPr>
          <p:nvPr/>
        </p:nvSpPr>
        <p:spPr bwMode="gray">
          <a:xfrm>
            <a:off x="323999" y="1045310"/>
            <a:ext cx="5391001" cy="26326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685715">
              <a:lnSpc>
                <a:spcPct val="90000"/>
              </a:lnSpc>
            </a:pPr>
            <a:r>
              <a:rPr lang="en-US" sz="3800" cap="all" dirty="0">
                <a:solidFill>
                  <a:schemeClr val="accent1"/>
                </a:solidFill>
                <a:cs typeface="Arial"/>
              </a:rPr>
              <a:t>“IN THE MOMENT” </a:t>
            </a:r>
            <a:endParaRPr lang="en-US" sz="3800" cap="all" dirty="0" smtClean="0">
              <a:solidFill>
                <a:schemeClr val="bg1"/>
              </a:solidFill>
              <a:cs typeface="Arial"/>
            </a:endParaRPr>
          </a:p>
          <a:p>
            <a:pPr defTabSz="685715">
              <a:lnSpc>
                <a:spcPct val="90000"/>
              </a:lnSpc>
            </a:pPr>
            <a:r>
              <a:rPr lang="en-US" sz="3800" cap="all" dirty="0" smtClean="0">
                <a:solidFill>
                  <a:schemeClr val="bg1"/>
                </a:solidFill>
                <a:cs typeface="Arial"/>
              </a:rPr>
              <a:t>PLAN FOR EXTREME LEVELS OF PERSONALIZATION AND CUSTOMER ENGAGEMENT</a:t>
            </a:r>
            <a:endParaRPr lang="en-US" sz="3800" cap="all" dirty="0">
              <a:solidFill>
                <a:schemeClr val="accent1"/>
              </a:solidFill>
              <a:cs typeface="Arial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70" y="457200"/>
            <a:ext cx="833882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6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2015-14-Sep-SAP hybris Commerce Solutions for Utilities-1115-02.png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5" y="325346"/>
            <a:ext cx="11122506" cy="607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47"/>
          <p:cNvSpPr txBox="1">
            <a:spLocks/>
          </p:cNvSpPr>
          <p:nvPr/>
        </p:nvSpPr>
        <p:spPr bwMode="gray">
          <a:xfrm>
            <a:off x="324000" y="1045310"/>
            <a:ext cx="7287035" cy="26326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 sz="4000" dirty="0" smtClean="0">
                <a:solidFill>
                  <a:schemeClr val="bg1"/>
                </a:solidFill>
                <a:cs typeface="Arial"/>
              </a:rPr>
              <a:t>BREAK DATA OUT OF </a:t>
            </a:r>
            <a:r>
              <a:rPr lang="en-US" sz="4000" dirty="0" smtClean="0">
                <a:solidFill>
                  <a:schemeClr val="accent1"/>
                </a:solidFill>
                <a:cs typeface="Arial"/>
              </a:rPr>
              <a:t>SILOS</a:t>
            </a:r>
            <a:r>
              <a:rPr lang="en-US" sz="4000" dirty="0" smtClean="0">
                <a:solidFill>
                  <a:schemeClr val="bg1"/>
                </a:solidFill>
                <a:cs typeface="Arial"/>
              </a:rPr>
              <a:t> TO POWER INNOVATION </a:t>
            </a:r>
            <a:endParaRPr lang="en-US" sz="40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3" name="Bild 2" descr="Golden-Deck_Graphics-19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-635000"/>
            <a:ext cx="7911393" cy="833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1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Understand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customer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1582193" y="921043"/>
            <a:ext cx="9074259" cy="4314958"/>
            <a:chOff x="1362831" y="1498592"/>
            <a:chExt cx="9074259" cy="4314958"/>
          </a:xfrm>
        </p:grpSpPr>
        <p:sp>
          <p:nvSpPr>
            <p:cNvPr id="4" name="Oval 3"/>
            <p:cNvSpPr>
              <a:spLocks noChangeArrowheads="1"/>
            </p:cNvSpPr>
            <p:nvPr/>
          </p:nvSpPr>
          <p:spPr bwMode="auto">
            <a:xfrm>
              <a:off x="5180217" y="3117296"/>
              <a:ext cx="1039521" cy="1023272"/>
            </a:xfrm>
            <a:prstGeom prst="ellips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/>
              <a:endParaRPr lang="en-US" sz="900" dirty="0">
                <a:solidFill>
                  <a:schemeClr val="bg1"/>
                </a:solidFill>
                <a:latin typeface="Arial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4958183" y="3819717"/>
              <a:ext cx="1458358" cy="173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defTabSz="685800">
                <a:defRPr/>
              </a:pPr>
              <a:r>
                <a:rPr lang="en-US" sz="1200" cap="all" dirty="0">
                  <a:solidFill>
                    <a:schemeClr val="bg1"/>
                  </a:solidFill>
                  <a:latin typeface="Arial"/>
                  <a:cs typeface="Arial"/>
                </a:rPr>
                <a:t>profile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470382" y="2418558"/>
              <a:ext cx="2459190" cy="2420749"/>
            </a:xfrm>
            <a:prstGeom prst="ellips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/>
              <a:endParaRPr lang="en-US" sz="900" dirty="0">
                <a:solidFill>
                  <a:schemeClr val="bg1"/>
                </a:solidFill>
                <a:latin typeface="Arial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7" name="Straight Connector 9"/>
            <p:cNvCxnSpPr>
              <a:stCxn id="6" idx="0"/>
              <a:endCxn id="4" idx="0"/>
            </p:cNvCxnSpPr>
            <p:nvPr/>
          </p:nvCxnSpPr>
          <p:spPr bwMode="auto">
            <a:xfrm>
              <a:off x="5699978" y="2418557"/>
              <a:ext cx="0" cy="698739"/>
            </a:xfrm>
            <a:prstGeom prst="line">
              <a:avLst/>
            </a:prstGeom>
            <a:gradFill rotWithShape="0">
              <a:gsLst>
                <a:gs pos="0">
                  <a:srgbClr val="074EB3">
                    <a:alpha val="84999"/>
                  </a:srgbClr>
                </a:gs>
                <a:gs pos="100000">
                  <a:srgbClr val="0B3280">
                    <a:alpha val="84999"/>
                  </a:srgbClr>
                </a:gs>
              </a:gsLst>
              <a:lin ang="5400000" scaled="1"/>
            </a:gradFill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10"/>
            <p:cNvCxnSpPr>
              <a:stCxn id="4" idx="4"/>
              <a:endCxn id="6" idx="4"/>
            </p:cNvCxnSpPr>
            <p:nvPr/>
          </p:nvCxnSpPr>
          <p:spPr bwMode="auto">
            <a:xfrm>
              <a:off x="5699978" y="4140567"/>
              <a:ext cx="0" cy="698739"/>
            </a:xfrm>
            <a:prstGeom prst="line">
              <a:avLst/>
            </a:prstGeom>
            <a:gradFill rotWithShape="0">
              <a:gsLst>
                <a:gs pos="0">
                  <a:srgbClr val="074EB3">
                    <a:alpha val="84999"/>
                  </a:srgbClr>
                </a:gs>
                <a:gs pos="100000">
                  <a:srgbClr val="0B3280">
                    <a:alpha val="84999"/>
                  </a:srgbClr>
                </a:gs>
              </a:gsLst>
              <a:lin ang="5400000" scaled="1"/>
            </a:gradFill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TextBox 13"/>
            <p:cNvSpPr txBox="1"/>
            <p:nvPr/>
          </p:nvSpPr>
          <p:spPr bwMode="auto">
            <a:xfrm rot="16200000">
              <a:off x="4161345" y="3529245"/>
              <a:ext cx="1435560" cy="260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defTabSz="685800">
                <a:defRPr/>
              </a:pPr>
              <a:r>
                <a:rPr lang="en-US" sz="1800" cap="all" dirty="0" smtClean="0">
                  <a:solidFill>
                    <a:schemeClr val="bg1"/>
                  </a:solidFill>
                  <a:latin typeface="Arial"/>
                  <a:cs typeface="Arial"/>
                </a:rPr>
                <a:t>Implicit</a:t>
              </a:r>
              <a:endParaRPr lang="en-US" sz="1800" cap="all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0" name="TextBox 14"/>
            <p:cNvSpPr txBox="1"/>
            <p:nvPr/>
          </p:nvSpPr>
          <p:spPr bwMode="auto">
            <a:xfrm rot="5400000">
              <a:off x="5782864" y="3529245"/>
              <a:ext cx="1435560" cy="260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defTabSz="685800">
                <a:defRPr/>
              </a:pPr>
              <a:r>
                <a:rPr lang="en-US" sz="1800" cap="all" dirty="0">
                  <a:solidFill>
                    <a:schemeClr val="bg1"/>
                  </a:solidFill>
                  <a:latin typeface="Arial"/>
                  <a:cs typeface="Arial"/>
                </a:rPr>
                <a:t>Explicit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950624" y="1906925"/>
              <a:ext cx="3498712" cy="3444021"/>
            </a:xfrm>
            <a:prstGeom prst="ellips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defTabSz="685800"/>
              <a:endParaRPr lang="en-US" sz="900" dirty="0">
                <a:solidFill>
                  <a:schemeClr val="bg1"/>
                </a:solidFill>
                <a:latin typeface="Arial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" name="TextBox 20"/>
            <p:cNvSpPr txBox="1"/>
            <p:nvPr/>
          </p:nvSpPr>
          <p:spPr bwMode="auto">
            <a:xfrm>
              <a:off x="4971639" y="2106450"/>
              <a:ext cx="1456675" cy="173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defTabSz="685800">
                <a:defRPr/>
              </a:pPr>
              <a:r>
                <a:rPr lang="en-US" sz="1200" cap="all" dirty="0">
                  <a:solidFill>
                    <a:schemeClr val="bg1"/>
                  </a:solidFill>
                  <a:latin typeface="Arial"/>
                  <a:cs typeface="Arial"/>
                </a:rPr>
                <a:t>Relevance</a:t>
              </a:r>
            </a:p>
          </p:txBody>
        </p:sp>
        <p:sp>
          <p:nvSpPr>
            <p:cNvPr id="13" name="TextBox 21"/>
            <p:cNvSpPr txBox="1"/>
            <p:nvPr/>
          </p:nvSpPr>
          <p:spPr bwMode="auto">
            <a:xfrm>
              <a:off x="4971639" y="4969291"/>
              <a:ext cx="1456675" cy="173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defTabSz="685800">
                <a:defRPr/>
              </a:pPr>
              <a:r>
                <a:rPr lang="en-US" sz="1200" cap="all" dirty="0">
                  <a:solidFill>
                    <a:schemeClr val="bg1"/>
                  </a:solidFill>
                  <a:latin typeface="Arial"/>
                  <a:cs typeface="Arial"/>
                </a:rPr>
                <a:t>Normalization</a:t>
              </a:r>
            </a:p>
          </p:txBody>
        </p:sp>
        <p:cxnSp>
          <p:nvCxnSpPr>
            <p:cNvPr id="14" name="Straight Connector 22"/>
            <p:cNvCxnSpPr>
              <a:stCxn id="11" idx="2"/>
              <a:endCxn id="6" idx="2"/>
            </p:cNvCxnSpPr>
            <p:nvPr/>
          </p:nvCxnSpPr>
          <p:spPr bwMode="auto">
            <a:xfrm>
              <a:off x="3950621" y="3628932"/>
              <a:ext cx="519760" cy="0"/>
            </a:xfrm>
            <a:prstGeom prst="line">
              <a:avLst/>
            </a:prstGeom>
            <a:gradFill rotWithShape="0">
              <a:gsLst>
                <a:gs pos="0">
                  <a:srgbClr val="074EB3">
                    <a:alpha val="84999"/>
                  </a:srgbClr>
                </a:gs>
                <a:gs pos="100000">
                  <a:srgbClr val="0B3280">
                    <a:alpha val="84999"/>
                  </a:srgbClr>
                </a:gs>
              </a:gsLst>
              <a:lin ang="5400000" scaled="1"/>
            </a:gradFill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01"/>
            <p:cNvCxnSpPr>
              <a:stCxn id="6" idx="6"/>
              <a:endCxn id="11" idx="6"/>
            </p:cNvCxnSpPr>
            <p:nvPr/>
          </p:nvCxnSpPr>
          <p:spPr bwMode="auto">
            <a:xfrm>
              <a:off x="6929576" y="3628932"/>
              <a:ext cx="519760" cy="0"/>
            </a:xfrm>
            <a:prstGeom prst="line">
              <a:avLst/>
            </a:prstGeom>
            <a:gradFill rotWithShape="0">
              <a:gsLst>
                <a:gs pos="0">
                  <a:srgbClr val="074EB3">
                    <a:alpha val="84999"/>
                  </a:srgbClr>
                </a:gs>
                <a:gs pos="100000">
                  <a:srgbClr val="0B3280">
                    <a:alpha val="84999"/>
                  </a:srgbClr>
                </a:gs>
              </a:gsLst>
              <a:lin ang="5400000" scaled="1"/>
            </a:gradFill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TextBox 30"/>
            <p:cNvSpPr txBox="1"/>
            <p:nvPr/>
          </p:nvSpPr>
          <p:spPr bwMode="auto">
            <a:xfrm>
              <a:off x="4971639" y="1593985"/>
              <a:ext cx="1456675" cy="173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defTabSz="685800">
                <a:defRPr/>
              </a:pPr>
              <a:r>
                <a:rPr lang="en-US" sz="1200" cap="all" dirty="0">
                  <a:solidFill>
                    <a:schemeClr val="bg1"/>
                  </a:solidFill>
                  <a:latin typeface="Arial"/>
                  <a:cs typeface="Arial"/>
                </a:rPr>
                <a:t>Engagement</a:t>
              </a:r>
            </a:p>
          </p:txBody>
        </p:sp>
        <p:sp>
          <p:nvSpPr>
            <p:cNvPr id="17" name="TextBox 31"/>
            <p:cNvSpPr txBox="1"/>
            <p:nvPr/>
          </p:nvSpPr>
          <p:spPr bwMode="auto">
            <a:xfrm>
              <a:off x="4971639" y="5515694"/>
              <a:ext cx="1456675" cy="173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defTabSz="685800">
                <a:defRPr/>
              </a:pPr>
              <a:r>
                <a:rPr lang="en-US" sz="1200" cap="all" dirty="0">
                  <a:solidFill>
                    <a:schemeClr val="bg1"/>
                  </a:solidFill>
                  <a:latin typeface="Arial"/>
                  <a:cs typeface="Arial"/>
                </a:rPr>
                <a:t>Listening</a:t>
              </a:r>
            </a:p>
          </p:txBody>
        </p:sp>
        <p:sp>
          <p:nvSpPr>
            <p:cNvPr id="18" name="Arc 32"/>
            <p:cNvSpPr/>
            <p:nvPr/>
          </p:nvSpPr>
          <p:spPr bwMode="auto">
            <a:xfrm rot="10800000">
              <a:off x="3180234" y="2069188"/>
              <a:ext cx="1584513" cy="1559744"/>
            </a:xfrm>
            <a:prstGeom prst="arc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defTabSz="685800">
                <a:defRPr/>
              </a:pPr>
              <a:endParaRPr lang="en-US" sz="9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9" name="Arc 33"/>
            <p:cNvSpPr/>
            <p:nvPr/>
          </p:nvSpPr>
          <p:spPr bwMode="auto">
            <a:xfrm rot="16200000">
              <a:off x="3192617" y="3628140"/>
              <a:ext cx="1559744" cy="1584513"/>
            </a:xfrm>
            <a:prstGeom prst="arc">
              <a:avLst/>
            </a:prstGeom>
            <a:noFill/>
            <a:ln w="2857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defTabSz="685800">
                <a:defRPr/>
              </a:pPr>
              <a:endParaRPr lang="en-US" sz="9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grpSp>
          <p:nvGrpSpPr>
            <p:cNvPr id="20" name="Group 36"/>
            <p:cNvGrpSpPr>
              <a:grpSpLocks/>
            </p:cNvGrpSpPr>
            <p:nvPr/>
          </p:nvGrpSpPr>
          <p:grpSpPr bwMode="auto">
            <a:xfrm rot="10800000">
              <a:off x="6657078" y="2055941"/>
              <a:ext cx="1584513" cy="3131078"/>
              <a:chOff x="6489700" y="1757185"/>
              <a:chExt cx="1701800" cy="3416300"/>
            </a:xfrm>
          </p:grpSpPr>
          <p:sp>
            <p:nvSpPr>
              <p:cNvPr id="27" name="Arc 34"/>
              <p:cNvSpPr/>
              <p:nvPr/>
            </p:nvSpPr>
            <p:spPr bwMode="auto">
              <a:xfrm rot="10800000">
                <a:off x="6496926" y="1757185"/>
                <a:ext cx="1701800" cy="1701827"/>
              </a:xfrm>
              <a:prstGeom prst="arc">
                <a:avLst/>
              </a:prstGeom>
              <a:noFill/>
              <a:ln w="2857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anchor="ctr"/>
              <a:lstStyle/>
              <a:p>
                <a:pPr algn="ctr" defTabSz="685800">
                  <a:defRPr/>
                </a:pPr>
                <a:endParaRPr lang="en-US" sz="9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8" name="Arc 35"/>
              <p:cNvSpPr/>
              <p:nvPr/>
            </p:nvSpPr>
            <p:spPr bwMode="auto">
              <a:xfrm rot="16200000">
                <a:off x="6496913" y="3471671"/>
                <a:ext cx="1701827" cy="1701800"/>
              </a:xfrm>
              <a:prstGeom prst="arc">
                <a:avLst/>
              </a:prstGeom>
              <a:noFill/>
              <a:ln w="2857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anchor="ctr"/>
              <a:lstStyle/>
              <a:p>
                <a:pPr algn="ctr" defTabSz="685800">
                  <a:defRPr/>
                </a:pPr>
                <a:endParaRPr lang="en-US" sz="900" dirty="0">
                  <a:solidFill>
                    <a:schemeClr val="bg1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21" name="TextBox 38"/>
            <p:cNvSpPr txBox="1"/>
            <p:nvPr/>
          </p:nvSpPr>
          <p:spPr bwMode="auto">
            <a:xfrm>
              <a:off x="1362831" y="2309754"/>
              <a:ext cx="1579467" cy="26367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r" defTabSz="685800">
                <a:lnSpc>
                  <a:spcPct val="80000"/>
                </a:lnSpc>
                <a:spcAft>
                  <a:spcPts val="1350"/>
                </a:spcAft>
                <a:defRPr/>
              </a:pPr>
              <a:r>
                <a:rPr lang="en-US" sz="2000" cap="all" dirty="0">
                  <a:solidFill>
                    <a:schemeClr val="bg1"/>
                  </a:solidFill>
                  <a:latin typeface="Arial"/>
                  <a:cs typeface="Arial"/>
                </a:rPr>
                <a:t>Browse</a:t>
              </a:r>
            </a:p>
            <a:p>
              <a:pPr algn="r" defTabSz="685800">
                <a:lnSpc>
                  <a:spcPct val="80000"/>
                </a:lnSpc>
                <a:spcAft>
                  <a:spcPts val="1350"/>
                </a:spcAft>
                <a:defRPr/>
              </a:pPr>
              <a:r>
                <a:rPr lang="en-US" sz="2000" cap="all" dirty="0">
                  <a:solidFill>
                    <a:schemeClr val="bg1"/>
                  </a:solidFill>
                  <a:latin typeface="Arial"/>
                  <a:cs typeface="Arial"/>
                </a:rPr>
                <a:t>Click</a:t>
              </a:r>
            </a:p>
            <a:p>
              <a:pPr algn="r" defTabSz="685800">
                <a:lnSpc>
                  <a:spcPct val="80000"/>
                </a:lnSpc>
                <a:spcAft>
                  <a:spcPts val="1350"/>
                </a:spcAft>
                <a:defRPr/>
              </a:pPr>
              <a:r>
                <a:rPr lang="en-US" sz="2000" cap="all" dirty="0">
                  <a:solidFill>
                    <a:schemeClr val="bg1"/>
                  </a:solidFill>
                  <a:latin typeface="Arial"/>
                  <a:cs typeface="Arial"/>
                </a:rPr>
                <a:t>Open</a:t>
              </a:r>
            </a:p>
            <a:p>
              <a:pPr algn="r" defTabSz="685800">
                <a:lnSpc>
                  <a:spcPct val="80000"/>
                </a:lnSpc>
                <a:spcAft>
                  <a:spcPts val="1350"/>
                </a:spcAft>
                <a:defRPr/>
              </a:pPr>
              <a:r>
                <a:rPr lang="en-US" sz="2000" cap="all" dirty="0">
                  <a:solidFill>
                    <a:schemeClr val="bg1"/>
                  </a:solidFill>
                  <a:latin typeface="Arial"/>
                  <a:cs typeface="Arial"/>
                </a:rPr>
                <a:t>Close</a:t>
              </a:r>
            </a:p>
            <a:p>
              <a:pPr algn="r" defTabSz="685800">
                <a:lnSpc>
                  <a:spcPct val="80000"/>
                </a:lnSpc>
                <a:spcAft>
                  <a:spcPts val="1350"/>
                </a:spcAft>
                <a:defRPr/>
              </a:pPr>
              <a:r>
                <a:rPr lang="en-US" sz="2000" cap="all" dirty="0">
                  <a:solidFill>
                    <a:schemeClr val="bg1"/>
                  </a:solidFill>
                  <a:latin typeface="Arial"/>
                  <a:cs typeface="Arial"/>
                </a:rPr>
                <a:t>Ignore</a:t>
              </a:r>
            </a:p>
            <a:p>
              <a:pPr algn="r" defTabSz="685800">
                <a:lnSpc>
                  <a:spcPct val="80000"/>
                </a:lnSpc>
                <a:spcAft>
                  <a:spcPts val="1350"/>
                </a:spcAft>
                <a:defRPr/>
              </a:pPr>
              <a:r>
                <a:rPr lang="en-US" sz="2000" cap="all" dirty="0">
                  <a:solidFill>
                    <a:schemeClr val="bg1"/>
                  </a:solidFill>
                  <a:latin typeface="Arial"/>
                  <a:cs typeface="Arial"/>
                </a:rPr>
                <a:t>Walk-by</a:t>
              </a:r>
            </a:p>
            <a:p>
              <a:pPr algn="r" defTabSz="685800">
                <a:lnSpc>
                  <a:spcPct val="80000"/>
                </a:lnSpc>
                <a:spcAft>
                  <a:spcPts val="1350"/>
                </a:spcAft>
                <a:defRPr/>
              </a:pPr>
              <a:r>
                <a:rPr lang="en-US" sz="2000" cap="all" dirty="0">
                  <a:solidFill>
                    <a:schemeClr val="bg1"/>
                  </a:solidFill>
                  <a:latin typeface="Arial"/>
                  <a:cs typeface="Arial"/>
                </a:rPr>
                <a:t>HOVER</a:t>
              </a:r>
            </a:p>
          </p:txBody>
        </p:sp>
        <p:sp>
          <p:nvSpPr>
            <p:cNvPr id="22" name="TextBox 39"/>
            <p:cNvSpPr txBox="1"/>
            <p:nvPr/>
          </p:nvSpPr>
          <p:spPr bwMode="auto">
            <a:xfrm>
              <a:off x="8458121" y="2160051"/>
              <a:ext cx="1978969" cy="2936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r">
                <a:spcAft>
                  <a:spcPts val="1800"/>
                </a:spcAft>
                <a:defRPr sz="1400" cap="all"/>
              </a:lvl1pPr>
            </a:lstStyle>
            <a:p>
              <a:pPr algn="l" defTabSz="685800">
                <a:lnSpc>
                  <a:spcPct val="8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/>
                  <a:cs typeface="Arial"/>
                </a:rPr>
                <a:t>Buy</a:t>
              </a:r>
            </a:p>
            <a:p>
              <a:pPr algn="l" defTabSz="685800">
                <a:lnSpc>
                  <a:spcPct val="8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/>
                  <a:cs typeface="Arial"/>
                </a:rPr>
                <a:t>Register</a:t>
              </a:r>
            </a:p>
            <a:p>
              <a:pPr algn="l" defTabSz="685800">
                <a:lnSpc>
                  <a:spcPct val="8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/>
                  <a:cs typeface="Arial"/>
                </a:rPr>
                <a:t>Subscribe</a:t>
              </a:r>
            </a:p>
            <a:p>
              <a:pPr algn="l" defTabSz="685800">
                <a:lnSpc>
                  <a:spcPct val="8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/>
                  <a:cs typeface="Arial"/>
                </a:rPr>
                <a:t>Return</a:t>
              </a:r>
            </a:p>
            <a:p>
              <a:pPr algn="l" defTabSz="685800">
                <a:lnSpc>
                  <a:spcPct val="8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/>
                  <a:cs typeface="Arial"/>
                </a:rPr>
                <a:t>Complete</a:t>
              </a:r>
            </a:p>
            <a:p>
              <a:pPr algn="l" defTabSz="685800">
                <a:lnSpc>
                  <a:spcPct val="8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/>
                  <a:cs typeface="Arial"/>
                </a:rPr>
                <a:t>Send</a:t>
              </a:r>
            </a:p>
            <a:p>
              <a:pPr algn="l" defTabSz="685800">
                <a:lnSpc>
                  <a:spcPct val="80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  <a:latin typeface="Arial"/>
                  <a:cs typeface="Arial"/>
                </a:rPr>
                <a:t>SHARE</a:t>
              </a:r>
            </a:p>
          </p:txBody>
        </p:sp>
        <p:cxnSp>
          <p:nvCxnSpPr>
            <p:cNvPr id="23" name="Straight Arrow Connector 5"/>
            <p:cNvCxnSpPr/>
            <p:nvPr/>
          </p:nvCxnSpPr>
          <p:spPr bwMode="auto">
            <a:xfrm flipV="1">
              <a:off x="4879126" y="1498592"/>
              <a:ext cx="0" cy="1619352"/>
            </a:xfrm>
            <a:prstGeom prst="straightConnector1">
              <a:avLst/>
            </a:prstGeom>
            <a:gradFill rotWithShape="0">
              <a:gsLst>
                <a:gs pos="0">
                  <a:srgbClr val="074EB3">
                    <a:alpha val="84999"/>
                  </a:srgbClr>
                </a:gs>
                <a:gs pos="100000">
                  <a:srgbClr val="0B3280">
                    <a:alpha val="84999"/>
                  </a:srgbClr>
                </a:gs>
              </a:gsLst>
              <a:lin ang="5400000" scaled="1"/>
            </a:gra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" name="TextBox 37"/>
            <p:cNvSpPr txBox="1"/>
            <p:nvPr/>
          </p:nvSpPr>
          <p:spPr bwMode="auto">
            <a:xfrm>
              <a:off x="3308070" y="5520665"/>
              <a:ext cx="1456675" cy="1738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r" defTabSz="685800">
                <a:defRPr/>
              </a:pPr>
              <a:r>
                <a:rPr lang="en-US" sz="1200" b="1" cap="all" dirty="0">
                  <a:solidFill>
                    <a:schemeClr val="accent1"/>
                  </a:solidFill>
                  <a:latin typeface="Arial"/>
                  <a:cs typeface="Arial"/>
                </a:rPr>
                <a:t>events from</a:t>
              </a:r>
            </a:p>
          </p:txBody>
        </p:sp>
        <p:cxnSp>
          <p:nvCxnSpPr>
            <p:cNvPr id="25" name="Straight Arrow Connector 40"/>
            <p:cNvCxnSpPr/>
            <p:nvPr/>
          </p:nvCxnSpPr>
          <p:spPr bwMode="auto">
            <a:xfrm flipV="1">
              <a:off x="4879126" y="4318382"/>
              <a:ext cx="0" cy="1495168"/>
            </a:xfrm>
            <a:prstGeom prst="straightConnector1">
              <a:avLst/>
            </a:prstGeom>
            <a:gradFill rotWithShape="0">
              <a:gsLst>
                <a:gs pos="0">
                  <a:srgbClr val="074EB3">
                    <a:alpha val="84999"/>
                  </a:srgbClr>
                </a:gs>
                <a:gs pos="100000">
                  <a:srgbClr val="0B3280">
                    <a:alpha val="84999"/>
                  </a:srgbClr>
                </a:gs>
              </a:gsLst>
              <a:lin ang="5400000" scaled="1"/>
            </a:gra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" name="TextBox 43"/>
            <p:cNvSpPr txBox="1"/>
            <p:nvPr/>
          </p:nvSpPr>
          <p:spPr bwMode="auto">
            <a:xfrm>
              <a:off x="3308070" y="1577428"/>
              <a:ext cx="1456675" cy="1738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  <a:extLst>
              <a:ext uri="{FAA26D3D-D897-4be2-8F04-BA451C77F1D7}">
                <ma14:placeholderFlag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r" defTabSz="685800">
                <a:defRPr/>
              </a:pPr>
              <a:r>
                <a:rPr lang="en-US" sz="1200" b="1" cap="all" dirty="0">
                  <a:solidFill>
                    <a:schemeClr val="accent1"/>
                  </a:solidFill>
                  <a:latin typeface="Arial"/>
                  <a:cs typeface="Arial"/>
                </a:rPr>
                <a:t>TRIGGERS TO</a:t>
              </a:r>
            </a:p>
          </p:txBody>
        </p:sp>
      </p:grpSp>
      <p:pic>
        <p:nvPicPr>
          <p:cNvPr id="45" name="Bild 44" descr="headset_medium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31" y="5597865"/>
            <a:ext cx="499007" cy="534105"/>
          </a:xfrm>
          <a:prstGeom prst="rect">
            <a:avLst/>
          </a:prstGeom>
        </p:spPr>
      </p:pic>
      <p:pic>
        <p:nvPicPr>
          <p:cNvPr id="47" name="Bild 46" descr="socials_medium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74" y="5589941"/>
            <a:ext cx="599827" cy="536930"/>
          </a:xfrm>
          <a:prstGeom prst="rect">
            <a:avLst/>
          </a:prstGeom>
        </p:spPr>
      </p:pic>
      <p:pic>
        <p:nvPicPr>
          <p:cNvPr id="54" name="Bild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96" y="5497137"/>
            <a:ext cx="762384" cy="662943"/>
          </a:xfrm>
          <a:prstGeom prst="rect">
            <a:avLst/>
          </a:prstGeom>
        </p:spPr>
      </p:pic>
      <p:pic>
        <p:nvPicPr>
          <p:cNvPr id="56" name="Bild 55" descr="book_medium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01" y="5576305"/>
            <a:ext cx="702567" cy="577226"/>
          </a:xfrm>
          <a:prstGeom prst="rect">
            <a:avLst/>
          </a:prstGeom>
        </p:spPr>
      </p:pic>
      <p:pic>
        <p:nvPicPr>
          <p:cNvPr id="57" name="Bild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91" y="5460826"/>
            <a:ext cx="800292" cy="735563"/>
          </a:xfrm>
          <a:prstGeom prst="rect">
            <a:avLst/>
          </a:prstGeom>
        </p:spPr>
      </p:pic>
      <p:pic>
        <p:nvPicPr>
          <p:cNvPr id="58" name="Bild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044" y="5613047"/>
            <a:ext cx="677658" cy="4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7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SAP Hybris Vision</a:t>
            </a:r>
            <a:endParaRPr lang="de-DE" dirty="0"/>
          </a:p>
        </p:txBody>
      </p:sp>
      <p:sp>
        <p:nvSpPr>
          <p:cNvPr id="9" name="Rectangle 9"/>
          <p:cNvSpPr/>
          <p:nvPr/>
        </p:nvSpPr>
        <p:spPr>
          <a:xfrm>
            <a:off x="272151" y="1509085"/>
            <a:ext cx="11562808" cy="369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ts val="1800"/>
              </a:spcBef>
            </a:pPr>
            <a:r>
              <a:rPr lang="en-US" sz="5800" b="1" dirty="0" smtClean="0">
                <a:solidFill>
                  <a:srgbClr val="FFFFFF"/>
                </a:solidFill>
                <a:latin typeface="Arial"/>
              </a:rPr>
              <a:t>Enable our customers to deliver consistent, contextual, and relevant experiences </a:t>
            </a:r>
            <a:r>
              <a:rPr lang="en-US" sz="5800" b="1" dirty="0" smtClean="0">
                <a:solidFill>
                  <a:schemeClr val="accent1"/>
                </a:solidFill>
                <a:latin typeface="Arial"/>
              </a:rPr>
              <a:t>regardless of channel or device </a:t>
            </a:r>
            <a:r>
              <a:rPr lang="en-US" sz="5800" b="1" dirty="0" smtClean="0">
                <a:solidFill>
                  <a:srgbClr val="FFFFFF"/>
                </a:solidFill>
                <a:latin typeface="Arial"/>
              </a:rPr>
              <a:t>throughout the customer journey.</a:t>
            </a:r>
          </a:p>
        </p:txBody>
      </p:sp>
    </p:spTree>
    <p:extLst>
      <p:ext uri="{BB962C8B-B14F-4D97-AF65-F5344CB8AC3E}">
        <p14:creationId xmlns:p14="http://schemas.microsoft.com/office/powerpoint/2010/main" val="253361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Bild 73" descr="industry-solution-brief-commerce-solutions-utilities-EN-150911-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9" y="497436"/>
            <a:ext cx="11652635" cy="535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Golden-Deck_Graphics-16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98" y="888667"/>
            <a:ext cx="8998102" cy="5768235"/>
          </a:xfrm>
          <a:prstGeom prst="rect">
            <a:avLst/>
          </a:prstGeom>
        </p:spPr>
      </p:pic>
      <p:sp>
        <p:nvSpPr>
          <p:cNvPr id="3" name="Titel 47"/>
          <p:cNvSpPr txBox="1">
            <a:spLocks/>
          </p:cNvSpPr>
          <p:nvPr/>
        </p:nvSpPr>
        <p:spPr bwMode="gray">
          <a:xfrm>
            <a:off x="323999" y="1045310"/>
            <a:ext cx="5949801" cy="26326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 sz="4000" dirty="0" smtClean="0">
                <a:solidFill>
                  <a:schemeClr val="bg1"/>
                </a:solidFill>
                <a:cs typeface="Arial"/>
              </a:rPr>
              <a:t>DESIGN YOUR </a:t>
            </a:r>
            <a:r>
              <a:rPr lang="en-US" sz="4000" dirty="0" smtClean="0">
                <a:solidFill>
                  <a:srgbClr val="F0AB00"/>
                </a:solidFill>
                <a:cs typeface="Arial"/>
              </a:rPr>
              <a:t>BUSINESS PROCESSES </a:t>
            </a:r>
            <a:r>
              <a:rPr lang="en-US" sz="4000" dirty="0" smtClean="0">
                <a:solidFill>
                  <a:schemeClr val="bg1"/>
                </a:solidFill>
                <a:cs typeface="Arial"/>
              </a:rPr>
              <a:t>FOR TODAY’S DIGITAL CUSTOMER</a:t>
            </a:r>
            <a:endParaRPr lang="en-US" sz="4000" dirty="0">
              <a:solidFill>
                <a:srgbClr val="F0AB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46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gray">
          <a:xfrm>
            <a:off x="433388" y="1211263"/>
            <a:ext cx="113299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/>
            <a:r>
              <a:rPr lang="en-US" sz="4800" b="1" dirty="0">
                <a:solidFill>
                  <a:srgbClr val="FFFFFF"/>
                </a:solidFill>
                <a:cs typeface="Arial" panose="020B0604020202020204" pitchFamily="34" charset="0"/>
              </a:rPr>
              <a:t>“By 2018, </a:t>
            </a:r>
            <a:r>
              <a:rPr lang="en-US" sz="4800" b="1" dirty="0">
                <a:solidFill>
                  <a:srgbClr val="F0AB00"/>
                </a:solidFill>
                <a:cs typeface="Arial" panose="020B0604020202020204" pitchFamily="34" charset="0"/>
              </a:rPr>
              <a:t>one third </a:t>
            </a:r>
            <a:r>
              <a:rPr lang="en-US" sz="4800" b="1" dirty="0">
                <a:solidFill>
                  <a:srgbClr val="FFFFFF"/>
                </a:solidFill>
                <a:cs typeface="Arial" panose="020B0604020202020204" pitchFamily="34" charset="0"/>
              </a:rPr>
              <a:t>of the </a:t>
            </a:r>
            <a:r>
              <a:rPr lang="en-US" sz="4800" b="1" dirty="0">
                <a:solidFill>
                  <a:srgbClr val="F0AB00"/>
                </a:solidFill>
                <a:cs typeface="Arial" panose="020B0604020202020204" pitchFamily="34" charset="0"/>
              </a:rPr>
              <a:t>top 20 </a:t>
            </a:r>
            <a:r>
              <a:rPr lang="en-US" sz="4800" b="1" dirty="0" smtClean="0">
                <a:solidFill>
                  <a:srgbClr val="F0AB00"/>
                </a:solidFill>
                <a:cs typeface="Arial" panose="020B0604020202020204" pitchFamily="34" charset="0"/>
              </a:rPr>
              <a:t/>
            </a:r>
            <a:br>
              <a:rPr lang="en-US" sz="4800" b="1" dirty="0" smtClean="0">
                <a:solidFill>
                  <a:srgbClr val="F0AB00"/>
                </a:solidFill>
                <a:cs typeface="Arial" panose="020B0604020202020204" pitchFamily="34" charset="0"/>
              </a:rPr>
            </a:br>
            <a:r>
              <a:rPr lang="en-US" sz="48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in </a:t>
            </a:r>
            <a:r>
              <a:rPr lang="en-US" sz="4800" b="1" dirty="0">
                <a:solidFill>
                  <a:srgbClr val="FFFFFF"/>
                </a:solidFill>
                <a:cs typeface="Arial" panose="020B0604020202020204" pitchFamily="34" charset="0"/>
              </a:rPr>
              <a:t>every industry will be disrupted by digitally transformed competitors.”</a:t>
            </a:r>
          </a:p>
        </p:txBody>
      </p:sp>
      <p:sp>
        <p:nvSpPr>
          <p:cNvPr id="7" name="Rechtwinkliges Dreieck 12"/>
          <p:cNvSpPr/>
          <p:nvPr/>
        </p:nvSpPr>
        <p:spPr bwMode="gray">
          <a:xfrm flipV="1">
            <a:off x="433388" y="3976088"/>
            <a:ext cx="11329987" cy="917708"/>
          </a:xfrm>
          <a:custGeom>
            <a:avLst/>
            <a:gdLst>
              <a:gd name="connsiteX0" fmla="*/ 8583612 w 11329987"/>
              <a:gd name="connsiteY0" fmla="*/ 1030779 h 1030779"/>
              <a:gd name="connsiteX1" fmla="*/ 9683201 w 11329987"/>
              <a:gd name="connsiteY1" fmla="*/ 1030779 h 1030779"/>
              <a:gd name="connsiteX2" fmla="*/ 9683200 w 11329987"/>
              <a:gd name="connsiteY2" fmla="*/ 1030778 h 1030779"/>
              <a:gd name="connsiteX3" fmla="*/ 11329987 w 11329987"/>
              <a:gd name="connsiteY3" fmla="*/ 917708 h 1030779"/>
              <a:gd name="connsiteX4" fmla="*/ 9562582 w 11329987"/>
              <a:gd name="connsiteY4" fmla="*/ 917708 h 1030779"/>
              <a:gd name="connsiteX5" fmla="*/ 8583612 w 11329987"/>
              <a:gd name="connsiteY5" fmla="*/ 0 h 1030779"/>
              <a:gd name="connsiteX6" fmla="*/ 8583612 w 11329987"/>
              <a:gd name="connsiteY6" fmla="*/ 917708 h 1030779"/>
              <a:gd name="connsiteX7" fmla="*/ 0 w 11329987"/>
              <a:gd name="connsiteY7" fmla="*/ 917708 h 1030779"/>
              <a:gd name="connsiteX8" fmla="*/ 0 w 11329987"/>
              <a:gd name="connsiteY8" fmla="*/ 1030778 h 1030779"/>
              <a:gd name="connsiteX9" fmla="*/ 8583612 w 11329987"/>
              <a:gd name="connsiteY9" fmla="*/ 1030778 h 1030779"/>
              <a:gd name="connsiteX10" fmla="*/ 8583612 w 11329987"/>
              <a:gd name="connsiteY10" fmla="*/ 1030779 h 1030779"/>
              <a:gd name="connsiteX0" fmla="*/ 8583612 w 11329987"/>
              <a:gd name="connsiteY0" fmla="*/ 1030779 h 1030779"/>
              <a:gd name="connsiteX1" fmla="*/ 9683201 w 11329987"/>
              <a:gd name="connsiteY1" fmla="*/ 1030779 h 1030779"/>
              <a:gd name="connsiteX2" fmla="*/ 11329987 w 11329987"/>
              <a:gd name="connsiteY2" fmla="*/ 917708 h 1030779"/>
              <a:gd name="connsiteX3" fmla="*/ 9562582 w 11329987"/>
              <a:gd name="connsiteY3" fmla="*/ 917708 h 1030779"/>
              <a:gd name="connsiteX4" fmla="*/ 8583612 w 11329987"/>
              <a:gd name="connsiteY4" fmla="*/ 0 h 1030779"/>
              <a:gd name="connsiteX5" fmla="*/ 8583612 w 11329987"/>
              <a:gd name="connsiteY5" fmla="*/ 917708 h 1030779"/>
              <a:gd name="connsiteX6" fmla="*/ 0 w 11329987"/>
              <a:gd name="connsiteY6" fmla="*/ 917708 h 1030779"/>
              <a:gd name="connsiteX7" fmla="*/ 0 w 11329987"/>
              <a:gd name="connsiteY7" fmla="*/ 1030778 h 1030779"/>
              <a:gd name="connsiteX8" fmla="*/ 8583612 w 11329987"/>
              <a:gd name="connsiteY8" fmla="*/ 1030778 h 1030779"/>
              <a:gd name="connsiteX9" fmla="*/ 8583612 w 11329987"/>
              <a:gd name="connsiteY9" fmla="*/ 1030779 h 1030779"/>
              <a:gd name="connsiteX0" fmla="*/ 8583612 w 11329987"/>
              <a:gd name="connsiteY0" fmla="*/ 1030778 h 1030779"/>
              <a:gd name="connsiteX1" fmla="*/ 9683201 w 11329987"/>
              <a:gd name="connsiteY1" fmla="*/ 1030779 h 1030779"/>
              <a:gd name="connsiteX2" fmla="*/ 11329987 w 11329987"/>
              <a:gd name="connsiteY2" fmla="*/ 917708 h 1030779"/>
              <a:gd name="connsiteX3" fmla="*/ 9562582 w 11329987"/>
              <a:gd name="connsiteY3" fmla="*/ 917708 h 1030779"/>
              <a:gd name="connsiteX4" fmla="*/ 8583612 w 11329987"/>
              <a:gd name="connsiteY4" fmla="*/ 0 h 1030779"/>
              <a:gd name="connsiteX5" fmla="*/ 8583612 w 11329987"/>
              <a:gd name="connsiteY5" fmla="*/ 917708 h 1030779"/>
              <a:gd name="connsiteX6" fmla="*/ 0 w 11329987"/>
              <a:gd name="connsiteY6" fmla="*/ 917708 h 1030779"/>
              <a:gd name="connsiteX7" fmla="*/ 0 w 11329987"/>
              <a:gd name="connsiteY7" fmla="*/ 1030778 h 1030779"/>
              <a:gd name="connsiteX8" fmla="*/ 8583612 w 11329987"/>
              <a:gd name="connsiteY8" fmla="*/ 1030778 h 1030779"/>
              <a:gd name="connsiteX0" fmla="*/ 8583612 w 11329987"/>
              <a:gd name="connsiteY0" fmla="*/ 1030778 h 1030778"/>
              <a:gd name="connsiteX1" fmla="*/ 11329987 w 11329987"/>
              <a:gd name="connsiteY1" fmla="*/ 917708 h 1030778"/>
              <a:gd name="connsiteX2" fmla="*/ 9562582 w 11329987"/>
              <a:gd name="connsiteY2" fmla="*/ 917708 h 1030778"/>
              <a:gd name="connsiteX3" fmla="*/ 8583612 w 11329987"/>
              <a:gd name="connsiteY3" fmla="*/ 0 h 1030778"/>
              <a:gd name="connsiteX4" fmla="*/ 8583612 w 11329987"/>
              <a:gd name="connsiteY4" fmla="*/ 917708 h 1030778"/>
              <a:gd name="connsiteX5" fmla="*/ 0 w 11329987"/>
              <a:gd name="connsiteY5" fmla="*/ 917708 h 1030778"/>
              <a:gd name="connsiteX6" fmla="*/ 0 w 11329987"/>
              <a:gd name="connsiteY6" fmla="*/ 1030778 h 1030778"/>
              <a:gd name="connsiteX7" fmla="*/ 8583612 w 11329987"/>
              <a:gd name="connsiteY7" fmla="*/ 1030778 h 1030778"/>
              <a:gd name="connsiteX0" fmla="*/ 0 w 11329987"/>
              <a:gd name="connsiteY0" fmla="*/ 1030778 h 1030778"/>
              <a:gd name="connsiteX1" fmla="*/ 11329987 w 11329987"/>
              <a:gd name="connsiteY1" fmla="*/ 917708 h 1030778"/>
              <a:gd name="connsiteX2" fmla="*/ 9562582 w 11329987"/>
              <a:gd name="connsiteY2" fmla="*/ 917708 h 1030778"/>
              <a:gd name="connsiteX3" fmla="*/ 8583612 w 11329987"/>
              <a:gd name="connsiteY3" fmla="*/ 0 h 1030778"/>
              <a:gd name="connsiteX4" fmla="*/ 8583612 w 11329987"/>
              <a:gd name="connsiteY4" fmla="*/ 917708 h 1030778"/>
              <a:gd name="connsiteX5" fmla="*/ 0 w 11329987"/>
              <a:gd name="connsiteY5" fmla="*/ 917708 h 1030778"/>
              <a:gd name="connsiteX6" fmla="*/ 0 w 11329987"/>
              <a:gd name="connsiteY6" fmla="*/ 1030778 h 1030778"/>
              <a:gd name="connsiteX0" fmla="*/ 0 w 11329987"/>
              <a:gd name="connsiteY0" fmla="*/ 917708 h 917708"/>
              <a:gd name="connsiteX1" fmla="*/ 11329987 w 11329987"/>
              <a:gd name="connsiteY1" fmla="*/ 917708 h 917708"/>
              <a:gd name="connsiteX2" fmla="*/ 9562582 w 11329987"/>
              <a:gd name="connsiteY2" fmla="*/ 917708 h 917708"/>
              <a:gd name="connsiteX3" fmla="*/ 8583612 w 11329987"/>
              <a:gd name="connsiteY3" fmla="*/ 0 h 917708"/>
              <a:gd name="connsiteX4" fmla="*/ 8583612 w 11329987"/>
              <a:gd name="connsiteY4" fmla="*/ 917708 h 917708"/>
              <a:gd name="connsiteX5" fmla="*/ 0 w 11329987"/>
              <a:gd name="connsiteY5" fmla="*/ 917708 h 917708"/>
              <a:gd name="connsiteX0" fmla="*/ 0 w 11329987"/>
              <a:gd name="connsiteY0" fmla="*/ 917708 h 926567"/>
              <a:gd name="connsiteX1" fmla="*/ 9047162 w 11329987"/>
              <a:gd name="connsiteY1" fmla="*/ 926567 h 926567"/>
              <a:gd name="connsiteX2" fmla="*/ 11329987 w 11329987"/>
              <a:gd name="connsiteY2" fmla="*/ 917708 h 926567"/>
              <a:gd name="connsiteX3" fmla="*/ 9562582 w 11329987"/>
              <a:gd name="connsiteY3" fmla="*/ 917708 h 926567"/>
              <a:gd name="connsiteX4" fmla="*/ 8583612 w 11329987"/>
              <a:gd name="connsiteY4" fmla="*/ 0 h 926567"/>
              <a:gd name="connsiteX5" fmla="*/ 8583612 w 11329987"/>
              <a:gd name="connsiteY5" fmla="*/ 917708 h 926567"/>
              <a:gd name="connsiteX6" fmla="*/ 0 w 11329987"/>
              <a:gd name="connsiteY6" fmla="*/ 917708 h 926567"/>
              <a:gd name="connsiteX0" fmla="*/ 0 w 11329987"/>
              <a:gd name="connsiteY0" fmla="*/ 917708 h 926567"/>
              <a:gd name="connsiteX1" fmla="*/ 9047162 w 11329987"/>
              <a:gd name="connsiteY1" fmla="*/ 926567 h 926567"/>
              <a:gd name="connsiteX2" fmla="*/ 9155112 w 11329987"/>
              <a:gd name="connsiteY2" fmla="*/ 926566 h 926567"/>
              <a:gd name="connsiteX3" fmla="*/ 11329987 w 11329987"/>
              <a:gd name="connsiteY3" fmla="*/ 917708 h 926567"/>
              <a:gd name="connsiteX4" fmla="*/ 9562582 w 11329987"/>
              <a:gd name="connsiteY4" fmla="*/ 917708 h 926567"/>
              <a:gd name="connsiteX5" fmla="*/ 8583612 w 11329987"/>
              <a:gd name="connsiteY5" fmla="*/ 0 h 926567"/>
              <a:gd name="connsiteX6" fmla="*/ 8583612 w 11329987"/>
              <a:gd name="connsiteY6" fmla="*/ 917708 h 926567"/>
              <a:gd name="connsiteX7" fmla="*/ 0 w 11329987"/>
              <a:gd name="connsiteY7" fmla="*/ 917708 h 926567"/>
              <a:gd name="connsiteX0" fmla="*/ 9155112 w 11329987"/>
              <a:gd name="connsiteY0" fmla="*/ 926566 h 1018006"/>
              <a:gd name="connsiteX1" fmla="*/ 11329987 w 11329987"/>
              <a:gd name="connsiteY1" fmla="*/ 917708 h 1018006"/>
              <a:gd name="connsiteX2" fmla="*/ 9562582 w 11329987"/>
              <a:gd name="connsiteY2" fmla="*/ 917708 h 1018006"/>
              <a:gd name="connsiteX3" fmla="*/ 8583612 w 11329987"/>
              <a:gd name="connsiteY3" fmla="*/ 0 h 1018006"/>
              <a:gd name="connsiteX4" fmla="*/ 8583612 w 11329987"/>
              <a:gd name="connsiteY4" fmla="*/ 917708 h 1018006"/>
              <a:gd name="connsiteX5" fmla="*/ 0 w 11329987"/>
              <a:gd name="connsiteY5" fmla="*/ 917708 h 1018006"/>
              <a:gd name="connsiteX6" fmla="*/ 9047162 w 11329987"/>
              <a:gd name="connsiteY6" fmla="*/ 926567 h 1018006"/>
              <a:gd name="connsiteX7" fmla="*/ 9246552 w 11329987"/>
              <a:gd name="connsiteY7" fmla="*/ 1018006 h 1018006"/>
              <a:gd name="connsiteX0" fmla="*/ 9155112 w 11329987"/>
              <a:gd name="connsiteY0" fmla="*/ 926566 h 926567"/>
              <a:gd name="connsiteX1" fmla="*/ 11329987 w 11329987"/>
              <a:gd name="connsiteY1" fmla="*/ 917708 h 926567"/>
              <a:gd name="connsiteX2" fmla="*/ 9562582 w 11329987"/>
              <a:gd name="connsiteY2" fmla="*/ 917708 h 926567"/>
              <a:gd name="connsiteX3" fmla="*/ 8583612 w 11329987"/>
              <a:gd name="connsiteY3" fmla="*/ 0 h 926567"/>
              <a:gd name="connsiteX4" fmla="*/ 8583612 w 11329987"/>
              <a:gd name="connsiteY4" fmla="*/ 917708 h 926567"/>
              <a:gd name="connsiteX5" fmla="*/ 0 w 11329987"/>
              <a:gd name="connsiteY5" fmla="*/ 917708 h 926567"/>
              <a:gd name="connsiteX6" fmla="*/ 9047162 w 11329987"/>
              <a:gd name="connsiteY6" fmla="*/ 926567 h 926567"/>
              <a:gd name="connsiteX0" fmla="*/ 11329987 w 11329987"/>
              <a:gd name="connsiteY0" fmla="*/ 917708 h 926567"/>
              <a:gd name="connsiteX1" fmla="*/ 9562582 w 11329987"/>
              <a:gd name="connsiteY1" fmla="*/ 917708 h 926567"/>
              <a:gd name="connsiteX2" fmla="*/ 8583612 w 11329987"/>
              <a:gd name="connsiteY2" fmla="*/ 0 h 926567"/>
              <a:gd name="connsiteX3" fmla="*/ 8583612 w 11329987"/>
              <a:gd name="connsiteY3" fmla="*/ 917708 h 926567"/>
              <a:gd name="connsiteX4" fmla="*/ 0 w 11329987"/>
              <a:gd name="connsiteY4" fmla="*/ 917708 h 926567"/>
              <a:gd name="connsiteX5" fmla="*/ 9047162 w 11329987"/>
              <a:gd name="connsiteY5" fmla="*/ 926567 h 926567"/>
              <a:gd name="connsiteX0" fmla="*/ 11329987 w 11329987"/>
              <a:gd name="connsiteY0" fmla="*/ 917708 h 917708"/>
              <a:gd name="connsiteX1" fmla="*/ 9562582 w 11329987"/>
              <a:gd name="connsiteY1" fmla="*/ 917708 h 917708"/>
              <a:gd name="connsiteX2" fmla="*/ 8583612 w 11329987"/>
              <a:gd name="connsiteY2" fmla="*/ 0 h 917708"/>
              <a:gd name="connsiteX3" fmla="*/ 8583612 w 11329987"/>
              <a:gd name="connsiteY3" fmla="*/ 917708 h 917708"/>
              <a:gd name="connsiteX4" fmla="*/ 0 w 11329987"/>
              <a:gd name="connsiteY4" fmla="*/ 917708 h 9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29987" h="917708">
                <a:moveTo>
                  <a:pt x="11329987" y="917708"/>
                </a:moveTo>
                <a:lnTo>
                  <a:pt x="9562582" y="917708"/>
                </a:lnTo>
                <a:lnTo>
                  <a:pt x="8583612" y="0"/>
                </a:lnTo>
                <a:lnTo>
                  <a:pt x="8583612" y="917708"/>
                </a:lnTo>
                <a:lnTo>
                  <a:pt x="0" y="917708"/>
                </a:lnTo>
              </a:path>
            </a:pathLst>
          </a:custGeom>
          <a:noFill/>
          <a:ln w="57150" algn="ctr">
            <a:solidFill>
              <a:schemeClr val="bg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800" kern="0" dirty="0" smtClean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gray">
          <a:xfrm>
            <a:off x="7144203" y="5200468"/>
            <a:ext cx="4619172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Tx/>
              <a:buSzPct val="100000"/>
              <a:buFont typeface="Arial" pitchFamily="34" charset="0"/>
              <a:buChar char="–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Tx/>
              <a:buSzPct val="100000"/>
              <a:buFont typeface="Courier New" pitchFamily="49" charset="0"/>
              <a:buChar char="o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Bef>
                <a:spcPts val="1200"/>
              </a:spcBef>
              <a:buClr>
                <a:srgbClr val="F0AB00"/>
              </a:buClr>
              <a:buFont typeface="Wingdings" pitchFamily="2" charset="2"/>
              <a:buNone/>
            </a:pPr>
            <a:r>
              <a:rPr lang="en-US" sz="2800" b="1" dirty="0"/>
              <a:t>Frank Gens</a:t>
            </a:r>
            <a:br>
              <a:rPr lang="en-US" sz="2800" b="1" dirty="0"/>
            </a:br>
            <a:r>
              <a:rPr lang="en-US" sz="2800" b="1" dirty="0"/>
              <a:t>Chief Analyst, IDC</a:t>
            </a:r>
          </a:p>
        </p:txBody>
      </p:sp>
    </p:spTree>
    <p:extLst>
      <p:ext uri="{BB962C8B-B14F-4D97-AF65-F5344CB8AC3E}">
        <p14:creationId xmlns:p14="http://schemas.microsoft.com/office/powerpoint/2010/main" val="21709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" y="0"/>
            <a:ext cx="12188067" cy="6843600"/>
          </a:xfrm>
          <a:prstGeom prst="rect">
            <a:avLst/>
          </a:prstGeom>
        </p:spPr>
      </p:pic>
      <p:sp>
        <p:nvSpPr>
          <p:cNvPr id="8" name="Titel 5"/>
          <p:cNvSpPr>
            <a:spLocks noGrp="1"/>
          </p:cNvSpPr>
          <p:nvPr>
            <p:ph type="title" idx="4294967295"/>
          </p:nvPr>
        </p:nvSpPr>
        <p:spPr>
          <a:xfrm>
            <a:off x="327302" y="257940"/>
            <a:ext cx="2880258" cy="1431190"/>
          </a:xfrm>
          <a:noFill/>
        </p:spPr>
        <p:txBody>
          <a:bodyPr/>
          <a:lstStyle/>
          <a:p>
            <a:r>
              <a:rPr lang="de-DE" sz="3600" dirty="0" smtClean="0"/>
              <a:t>TO HERE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5750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616" y="308922"/>
            <a:ext cx="7057836" cy="6078940"/>
          </a:xfrm>
          <a:prstGeom prst="rect">
            <a:avLst/>
          </a:prstGeom>
        </p:spPr>
      </p:pic>
      <p:sp>
        <p:nvSpPr>
          <p:cNvPr id="4" name="Titel 47"/>
          <p:cNvSpPr txBox="1">
            <a:spLocks/>
          </p:cNvSpPr>
          <p:nvPr/>
        </p:nvSpPr>
        <p:spPr bwMode="gray">
          <a:xfrm>
            <a:off x="6555640" y="2016732"/>
            <a:ext cx="12134701" cy="26326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 sz="4000" b="1" dirty="0" smtClean="0">
                <a:solidFill>
                  <a:schemeClr val="bg1"/>
                </a:solidFill>
                <a:cs typeface="Arial"/>
              </a:rPr>
              <a:t>MAKE SURE </a:t>
            </a:r>
            <a:br>
              <a:rPr lang="en-US" sz="4000" b="1" dirty="0" smtClean="0">
                <a:solidFill>
                  <a:schemeClr val="bg1"/>
                </a:solidFill>
                <a:cs typeface="Arial"/>
              </a:rPr>
            </a:br>
            <a:r>
              <a:rPr lang="en-US" sz="4000" b="1" dirty="0" smtClean="0">
                <a:solidFill>
                  <a:schemeClr val="bg1"/>
                </a:solidFill>
                <a:cs typeface="Arial"/>
              </a:rPr>
              <a:t>TRANSFORMATION </a:t>
            </a:r>
            <a:br>
              <a:rPr lang="en-US" sz="4000" b="1" dirty="0" smtClean="0">
                <a:solidFill>
                  <a:schemeClr val="bg1"/>
                </a:solidFill>
                <a:cs typeface="Arial"/>
              </a:rPr>
            </a:br>
            <a:r>
              <a:rPr lang="en-US" sz="4000" b="1" dirty="0" smtClean="0">
                <a:solidFill>
                  <a:schemeClr val="bg1"/>
                </a:solidFill>
                <a:cs typeface="Arial"/>
              </a:rPr>
              <a:t>RUNS DEEP AND </a:t>
            </a:r>
            <a:br>
              <a:rPr lang="en-US" sz="4000" b="1" dirty="0" smtClean="0">
                <a:solidFill>
                  <a:schemeClr val="bg1"/>
                </a:solidFill>
                <a:cs typeface="Arial"/>
              </a:rPr>
            </a:br>
            <a:r>
              <a:rPr lang="en-US" sz="4000" b="1" dirty="0" smtClean="0">
                <a:solidFill>
                  <a:schemeClr val="bg1"/>
                </a:solidFill>
                <a:cs typeface="Arial"/>
              </a:rPr>
              <a:t>ENTERPRISE WIDE</a:t>
            </a:r>
            <a:endParaRPr lang="en-US" sz="4000" b="1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059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itchFamily="34" charset="0"/>
                <a:ea typeface="微软雅黑" pitchFamily="34" charset="-122"/>
                <a:cs typeface="Arial" pitchFamily="34" charset="0"/>
              </a:rPr>
              <a:t>Reimagine The Future Of Customer </a:t>
            </a:r>
            <a:r>
              <a:rPr lang="en-US" altLang="zh-CN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Experience</a:t>
            </a:r>
            <a:endParaRPr lang="de-DE" dirty="0"/>
          </a:p>
        </p:txBody>
      </p:sp>
      <p:sp>
        <p:nvSpPr>
          <p:cNvPr id="43" name="TextBox 6"/>
          <p:cNvSpPr txBox="1"/>
          <p:nvPr/>
        </p:nvSpPr>
        <p:spPr bwMode="gray">
          <a:xfrm>
            <a:off x="1691742" y="2442224"/>
            <a:ext cx="801851" cy="54494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defTabSz="1088640">
              <a:spcBef>
                <a:spcPct val="0"/>
              </a:spcBef>
            </a:pPr>
            <a:r>
              <a:rPr lang="en-US" sz="2500" b="1" dirty="0">
                <a:solidFill>
                  <a:srgbClr val="FFFFFF"/>
                </a:solidFill>
              </a:rPr>
              <a:t>1900</a:t>
            </a:r>
          </a:p>
        </p:txBody>
      </p:sp>
      <p:sp>
        <p:nvSpPr>
          <p:cNvPr id="44" name="TextBox 7"/>
          <p:cNvSpPr txBox="1"/>
          <p:nvPr/>
        </p:nvSpPr>
        <p:spPr bwMode="gray">
          <a:xfrm>
            <a:off x="4829495" y="2442224"/>
            <a:ext cx="801851" cy="54494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defTabSz="1088640">
              <a:spcBef>
                <a:spcPct val="0"/>
              </a:spcBef>
            </a:pPr>
            <a:r>
              <a:rPr lang="en-US" sz="2500" b="1" dirty="0">
                <a:solidFill>
                  <a:srgbClr val="FFFFFF"/>
                </a:solidFill>
              </a:rPr>
              <a:t>1950</a:t>
            </a:r>
          </a:p>
        </p:txBody>
      </p:sp>
      <p:sp>
        <p:nvSpPr>
          <p:cNvPr id="45" name="TextBox 8"/>
          <p:cNvSpPr txBox="1"/>
          <p:nvPr/>
        </p:nvSpPr>
        <p:spPr bwMode="gray">
          <a:xfrm>
            <a:off x="8043689" y="2442224"/>
            <a:ext cx="801851" cy="54494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defTabSz="1088640">
              <a:spcBef>
                <a:spcPct val="0"/>
              </a:spcBef>
            </a:pPr>
            <a:r>
              <a:rPr lang="en-US" sz="2500" b="1" dirty="0">
                <a:solidFill>
                  <a:srgbClr val="FFFFFF"/>
                </a:solidFill>
              </a:rPr>
              <a:t>2000</a:t>
            </a:r>
          </a:p>
        </p:txBody>
      </p:sp>
      <p:grpSp>
        <p:nvGrpSpPr>
          <p:cNvPr id="46" name="Gruppierung 5"/>
          <p:cNvGrpSpPr/>
          <p:nvPr/>
        </p:nvGrpSpPr>
        <p:grpSpPr>
          <a:xfrm>
            <a:off x="-223621" y="3804681"/>
            <a:ext cx="11664834" cy="2120527"/>
            <a:chOff x="13254" y="3913240"/>
            <a:chExt cx="11662134" cy="2417406"/>
          </a:xfrm>
        </p:grpSpPr>
        <p:cxnSp>
          <p:nvCxnSpPr>
            <p:cNvPr id="47" name="Straight Connector 10"/>
            <p:cNvCxnSpPr/>
            <p:nvPr/>
          </p:nvCxnSpPr>
          <p:spPr>
            <a:xfrm>
              <a:off x="1917591" y="6075747"/>
              <a:ext cx="9757797" cy="0"/>
            </a:xfrm>
            <a:prstGeom prst="line">
              <a:avLst/>
            </a:prstGeom>
            <a:ln w="6350">
              <a:solidFill>
                <a:srgbClr val="FFFFFF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1"/>
            <p:cNvCxnSpPr/>
            <p:nvPr/>
          </p:nvCxnSpPr>
          <p:spPr>
            <a:xfrm>
              <a:off x="1928172" y="4170775"/>
              <a:ext cx="8270573" cy="0"/>
            </a:xfrm>
            <a:prstGeom prst="line">
              <a:avLst/>
            </a:prstGeom>
            <a:ln w="6350">
              <a:solidFill>
                <a:srgbClr val="FFFFFF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12"/>
            <p:cNvSpPr txBox="1"/>
            <p:nvPr/>
          </p:nvSpPr>
          <p:spPr bwMode="gray">
            <a:xfrm>
              <a:off x="387183" y="5815575"/>
              <a:ext cx="1425349" cy="51507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algn="r" defTabSz="1088640">
                <a:spcBef>
                  <a:spcPct val="0"/>
                </a:spcBef>
              </a:pPr>
              <a:r>
                <a:rPr lang="en-US" sz="1600">
                  <a:solidFill>
                    <a:srgbClr val="FFFFFF"/>
                  </a:solidFill>
                </a:rPr>
                <a:t>SCARCITY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50" name="TextBox 13"/>
            <p:cNvSpPr txBox="1"/>
            <p:nvPr/>
          </p:nvSpPr>
          <p:spPr bwMode="gray">
            <a:xfrm>
              <a:off x="13254" y="3913240"/>
              <a:ext cx="1799279" cy="51507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algn="r" defTabSz="1088640">
                <a:spcBef>
                  <a:spcPct val="0"/>
                </a:spcBef>
              </a:pPr>
              <a:r>
                <a:rPr lang="en-US" sz="1600" dirty="0">
                  <a:solidFill>
                    <a:srgbClr val="FFFFFF"/>
                  </a:solidFill>
                </a:rPr>
                <a:t>ABUNDANCE</a:t>
              </a:r>
            </a:p>
          </p:txBody>
        </p:sp>
        <p:sp>
          <p:nvSpPr>
            <p:cNvPr id="51" name="TextBox 14"/>
            <p:cNvSpPr txBox="1"/>
            <p:nvPr/>
          </p:nvSpPr>
          <p:spPr bwMode="gray">
            <a:xfrm>
              <a:off x="5293427" y="4735237"/>
              <a:ext cx="1753039" cy="51507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algn="ctr" defTabSz="1088640">
                <a:spcBef>
                  <a:spcPct val="0"/>
                </a:spcBef>
              </a:pPr>
              <a:r>
                <a:rPr lang="en-US" sz="2000" b="1" dirty="0">
                  <a:solidFill>
                    <a:srgbClr val="F0AB00"/>
                  </a:solidFill>
                </a:rPr>
                <a:t>DESIRE</a:t>
              </a:r>
            </a:p>
          </p:txBody>
        </p:sp>
        <p:sp>
          <p:nvSpPr>
            <p:cNvPr id="52" name="TextBox 15"/>
            <p:cNvSpPr txBox="1"/>
            <p:nvPr/>
          </p:nvSpPr>
          <p:spPr bwMode="gray">
            <a:xfrm>
              <a:off x="8505037" y="4735237"/>
              <a:ext cx="1753039" cy="51507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algn="ctr" defTabSz="1088640">
                <a:spcBef>
                  <a:spcPct val="0"/>
                </a:spcBef>
              </a:pPr>
              <a:r>
                <a:rPr lang="en-US" sz="2000" b="1" dirty="0" smtClean="0">
                  <a:solidFill>
                    <a:srgbClr val="F0AB00"/>
                  </a:solidFill>
                </a:rPr>
                <a:t>EXPERIENCE</a:t>
              </a:r>
              <a:endParaRPr lang="en-US" sz="2000" b="1" dirty="0">
                <a:solidFill>
                  <a:srgbClr val="F0AB00"/>
                </a:solidFill>
              </a:endParaRPr>
            </a:p>
          </p:txBody>
        </p:sp>
        <p:cxnSp>
          <p:nvCxnSpPr>
            <p:cNvPr id="53" name="Straight Connector 16"/>
            <p:cNvCxnSpPr/>
            <p:nvPr/>
          </p:nvCxnSpPr>
          <p:spPr>
            <a:xfrm>
              <a:off x="8443665" y="5183570"/>
              <a:ext cx="1871907" cy="0"/>
            </a:xfrm>
            <a:prstGeom prst="line">
              <a:avLst/>
            </a:prstGeom>
            <a:ln w="12700">
              <a:solidFill>
                <a:srgbClr val="FFFF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7"/>
            <p:cNvCxnSpPr/>
            <p:nvPr/>
          </p:nvCxnSpPr>
          <p:spPr>
            <a:xfrm>
              <a:off x="9491844" y="5183570"/>
              <a:ext cx="540825" cy="423899"/>
            </a:xfrm>
            <a:prstGeom prst="line">
              <a:avLst/>
            </a:prstGeom>
            <a:ln w="12700">
              <a:solidFill>
                <a:srgbClr val="FFFF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18"/>
            <p:cNvCxnSpPr/>
            <p:nvPr/>
          </p:nvCxnSpPr>
          <p:spPr>
            <a:xfrm>
              <a:off x="5651491" y="5183570"/>
              <a:ext cx="1033507" cy="0"/>
            </a:xfrm>
            <a:prstGeom prst="line">
              <a:avLst/>
            </a:prstGeom>
            <a:ln w="12700">
              <a:solidFill>
                <a:srgbClr val="FFFF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19"/>
            <p:cNvCxnSpPr/>
            <p:nvPr/>
          </p:nvCxnSpPr>
          <p:spPr>
            <a:xfrm>
              <a:off x="6348067" y="5183570"/>
              <a:ext cx="448423" cy="351475"/>
            </a:xfrm>
            <a:prstGeom prst="line">
              <a:avLst/>
            </a:prstGeom>
            <a:ln w="12700">
              <a:solidFill>
                <a:srgbClr val="FFFF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ung 3"/>
            <p:cNvGrpSpPr/>
            <p:nvPr/>
          </p:nvGrpSpPr>
          <p:grpSpPr>
            <a:xfrm>
              <a:off x="1889459" y="4735240"/>
              <a:ext cx="1753039" cy="515071"/>
              <a:chOff x="1417094" y="3583582"/>
              <a:chExt cx="1314779" cy="386303"/>
            </a:xfrm>
          </p:grpSpPr>
          <p:sp>
            <p:nvSpPr>
              <p:cNvPr id="65" name="TextBox 28"/>
              <p:cNvSpPr txBox="1"/>
              <p:nvPr/>
            </p:nvSpPr>
            <p:spPr bwMode="gray">
              <a:xfrm>
                <a:off x="1417094" y="3583582"/>
                <a:ext cx="1314779" cy="3863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rtlCol="0" anchor="ctr" anchorCtr="0">
                <a:noAutofit/>
              </a:bodyPr>
              <a:lstStyle/>
              <a:p>
                <a:pPr algn="ctr" defTabSz="1088640">
                  <a:spcBef>
                    <a:spcPct val="0"/>
                  </a:spcBef>
                </a:pPr>
                <a:r>
                  <a:rPr lang="en-US" sz="2000" b="1" dirty="0">
                    <a:solidFill>
                      <a:srgbClr val="F0AB00"/>
                    </a:solidFill>
                  </a:rPr>
                  <a:t>PRODUCTS</a:t>
                </a:r>
              </a:p>
            </p:txBody>
          </p:sp>
          <p:cxnSp>
            <p:nvCxnSpPr>
              <p:cNvPr id="66" name="Straight Connector 29"/>
              <p:cNvCxnSpPr/>
              <p:nvPr/>
            </p:nvCxnSpPr>
            <p:spPr>
              <a:xfrm>
                <a:off x="1520673" y="3919830"/>
                <a:ext cx="1109067" cy="0"/>
              </a:xfrm>
              <a:prstGeom prst="line">
                <a:avLst/>
              </a:prstGeom>
              <a:ln w="12700">
                <a:solidFill>
                  <a:srgbClr val="FFF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uppierung 1"/>
            <p:cNvGrpSpPr/>
            <p:nvPr/>
          </p:nvGrpSpPr>
          <p:grpSpPr>
            <a:xfrm>
              <a:off x="1917591" y="4184600"/>
              <a:ext cx="9736005" cy="1891148"/>
              <a:chOff x="1438193" y="3170602"/>
              <a:chExt cx="7302004" cy="1418361"/>
            </a:xfrm>
          </p:grpSpPr>
          <p:sp>
            <p:nvSpPr>
              <p:cNvPr id="59" name="Freeform 22"/>
              <p:cNvSpPr/>
              <p:nvPr/>
            </p:nvSpPr>
            <p:spPr bwMode="gray">
              <a:xfrm>
                <a:off x="1438193" y="3170602"/>
                <a:ext cx="2682382" cy="1418360"/>
              </a:xfrm>
              <a:custGeom>
                <a:avLst/>
                <a:gdLst>
                  <a:gd name="connsiteX0" fmla="*/ 0 w 4284220"/>
                  <a:gd name="connsiteY0" fmla="*/ 2409488 h 2409488"/>
                  <a:gd name="connsiteX1" fmla="*/ 2288321 w 4284220"/>
                  <a:gd name="connsiteY1" fmla="*/ 204717 h 2409488"/>
                  <a:gd name="connsiteX2" fmla="*/ 4284220 w 4284220"/>
                  <a:gd name="connsiteY2" fmla="*/ 227925 h 2409488"/>
                  <a:gd name="connsiteX0" fmla="*/ 0 w 4284220"/>
                  <a:gd name="connsiteY0" fmla="*/ 2409488 h 2409488"/>
                  <a:gd name="connsiteX1" fmla="*/ 2288321 w 4284220"/>
                  <a:gd name="connsiteY1" fmla="*/ 204717 h 2409488"/>
                  <a:gd name="connsiteX2" fmla="*/ 4284220 w 4284220"/>
                  <a:gd name="connsiteY2" fmla="*/ 227925 h 2409488"/>
                  <a:gd name="connsiteX0" fmla="*/ 0 w 4284220"/>
                  <a:gd name="connsiteY0" fmla="*/ 2272064 h 2272064"/>
                  <a:gd name="connsiteX1" fmla="*/ 2288321 w 4284220"/>
                  <a:gd name="connsiteY1" fmla="*/ 67293 h 2272064"/>
                  <a:gd name="connsiteX2" fmla="*/ 4284220 w 4284220"/>
                  <a:gd name="connsiteY2" fmla="*/ 90501 h 2272064"/>
                  <a:gd name="connsiteX0" fmla="*/ 0 w 4284220"/>
                  <a:gd name="connsiteY0" fmla="*/ 2274367 h 2274367"/>
                  <a:gd name="connsiteX1" fmla="*/ 2288321 w 4284220"/>
                  <a:gd name="connsiteY1" fmla="*/ 69596 h 2274367"/>
                  <a:gd name="connsiteX2" fmla="*/ 4284220 w 4284220"/>
                  <a:gd name="connsiteY2" fmla="*/ 92804 h 2274367"/>
                  <a:gd name="connsiteX0" fmla="*/ 0 w 4284220"/>
                  <a:gd name="connsiteY0" fmla="*/ 2205501 h 2205501"/>
                  <a:gd name="connsiteX1" fmla="*/ 2288321 w 4284220"/>
                  <a:gd name="connsiteY1" fmla="*/ 730 h 2205501"/>
                  <a:gd name="connsiteX2" fmla="*/ 4284220 w 4284220"/>
                  <a:gd name="connsiteY2" fmla="*/ 23938 h 2205501"/>
                  <a:gd name="connsiteX0" fmla="*/ 0 w 4284220"/>
                  <a:gd name="connsiteY0" fmla="*/ 2240377 h 2240377"/>
                  <a:gd name="connsiteX1" fmla="*/ 2288321 w 4284220"/>
                  <a:gd name="connsiteY1" fmla="*/ 35606 h 2240377"/>
                  <a:gd name="connsiteX2" fmla="*/ 4284220 w 4284220"/>
                  <a:gd name="connsiteY2" fmla="*/ 58814 h 2240377"/>
                  <a:gd name="connsiteX0" fmla="*/ 0 w 4358486"/>
                  <a:gd name="connsiteY0" fmla="*/ 2374091 h 2374091"/>
                  <a:gd name="connsiteX1" fmla="*/ 2288321 w 4358486"/>
                  <a:gd name="connsiteY1" fmla="*/ 169320 h 2374091"/>
                  <a:gd name="connsiteX2" fmla="*/ 4358486 w 4358486"/>
                  <a:gd name="connsiteY2" fmla="*/ 169320 h 2374091"/>
                  <a:gd name="connsiteX0" fmla="*/ 0 w 4358486"/>
                  <a:gd name="connsiteY0" fmla="*/ 2368778 h 2368778"/>
                  <a:gd name="connsiteX1" fmla="*/ 2288321 w 4358486"/>
                  <a:gd name="connsiteY1" fmla="*/ 164007 h 2368778"/>
                  <a:gd name="connsiteX2" fmla="*/ 4358486 w 4358486"/>
                  <a:gd name="connsiteY2" fmla="*/ 164007 h 2368778"/>
                  <a:gd name="connsiteX0" fmla="*/ 0 w 4358486"/>
                  <a:gd name="connsiteY0" fmla="*/ 2206335 h 2206335"/>
                  <a:gd name="connsiteX1" fmla="*/ 2288321 w 4358486"/>
                  <a:gd name="connsiteY1" fmla="*/ 1564 h 2206335"/>
                  <a:gd name="connsiteX2" fmla="*/ 4358486 w 4358486"/>
                  <a:gd name="connsiteY2" fmla="*/ 1564 h 2206335"/>
                  <a:gd name="connsiteX0" fmla="*/ 0 w 4358486"/>
                  <a:gd name="connsiteY0" fmla="*/ 2206335 h 2206335"/>
                  <a:gd name="connsiteX1" fmla="*/ 2288321 w 4358486"/>
                  <a:gd name="connsiteY1" fmla="*/ 1564 h 2206335"/>
                  <a:gd name="connsiteX2" fmla="*/ 4358486 w 4358486"/>
                  <a:gd name="connsiteY2" fmla="*/ 1564 h 2206335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4686" h="1973123">
                    <a:moveTo>
                      <a:pt x="0" y="1973123"/>
                    </a:moveTo>
                    <a:cubicBezTo>
                      <a:pt x="582602" y="1971956"/>
                      <a:pt x="583092" y="2207"/>
                      <a:pt x="1164686" y="0"/>
                    </a:cubicBezTo>
                  </a:path>
                </a:pathLst>
              </a:custGeom>
              <a:noFill/>
              <a:ln w="38100" cmpd="sng" algn="ctr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rtlCol="0" anchor="ctr"/>
              <a:lstStyle/>
              <a:p>
                <a:pPr algn="ctr" defTabSz="914583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23"/>
              <p:cNvSpPr/>
              <p:nvPr/>
            </p:nvSpPr>
            <p:spPr bwMode="gray">
              <a:xfrm>
                <a:off x="4060056" y="3170602"/>
                <a:ext cx="2682382" cy="1418360"/>
              </a:xfrm>
              <a:custGeom>
                <a:avLst/>
                <a:gdLst>
                  <a:gd name="connsiteX0" fmla="*/ 0 w 4284220"/>
                  <a:gd name="connsiteY0" fmla="*/ 2409488 h 2409488"/>
                  <a:gd name="connsiteX1" fmla="*/ 2288321 w 4284220"/>
                  <a:gd name="connsiteY1" fmla="*/ 204717 h 2409488"/>
                  <a:gd name="connsiteX2" fmla="*/ 4284220 w 4284220"/>
                  <a:gd name="connsiteY2" fmla="*/ 227925 h 2409488"/>
                  <a:gd name="connsiteX0" fmla="*/ 0 w 4284220"/>
                  <a:gd name="connsiteY0" fmla="*/ 2409488 h 2409488"/>
                  <a:gd name="connsiteX1" fmla="*/ 2288321 w 4284220"/>
                  <a:gd name="connsiteY1" fmla="*/ 204717 h 2409488"/>
                  <a:gd name="connsiteX2" fmla="*/ 4284220 w 4284220"/>
                  <a:gd name="connsiteY2" fmla="*/ 227925 h 2409488"/>
                  <a:gd name="connsiteX0" fmla="*/ 0 w 4284220"/>
                  <a:gd name="connsiteY0" fmla="*/ 2272064 h 2272064"/>
                  <a:gd name="connsiteX1" fmla="*/ 2288321 w 4284220"/>
                  <a:gd name="connsiteY1" fmla="*/ 67293 h 2272064"/>
                  <a:gd name="connsiteX2" fmla="*/ 4284220 w 4284220"/>
                  <a:gd name="connsiteY2" fmla="*/ 90501 h 2272064"/>
                  <a:gd name="connsiteX0" fmla="*/ 0 w 4284220"/>
                  <a:gd name="connsiteY0" fmla="*/ 2274367 h 2274367"/>
                  <a:gd name="connsiteX1" fmla="*/ 2288321 w 4284220"/>
                  <a:gd name="connsiteY1" fmla="*/ 69596 h 2274367"/>
                  <a:gd name="connsiteX2" fmla="*/ 4284220 w 4284220"/>
                  <a:gd name="connsiteY2" fmla="*/ 92804 h 2274367"/>
                  <a:gd name="connsiteX0" fmla="*/ 0 w 4284220"/>
                  <a:gd name="connsiteY0" fmla="*/ 2205501 h 2205501"/>
                  <a:gd name="connsiteX1" fmla="*/ 2288321 w 4284220"/>
                  <a:gd name="connsiteY1" fmla="*/ 730 h 2205501"/>
                  <a:gd name="connsiteX2" fmla="*/ 4284220 w 4284220"/>
                  <a:gd name="connsiteY2" fmla="*/ 23938 h 2205501"/>
                  <a:gd name="connsiteX0" fmla="*/ 0 w 4284220"/>
                  <a:gd name="connsiteY0" fmla="*/ 2240377 h 2240377"/>
                  <a:gd name="connsiteX1" fmla="*/ 2288321 w 4284220"/>
                  <a:gd name="connsiteY1" fmla="*/ 35606 h 2240377"/>
                  <a:gd name="connsiteX2" fmla="*/ 4284220 w 4284220"/>
                  <a:gd name="connsiteY2" fmla="*/ 58814 h 2240377"/>
                  <a:gd name="connsiteX0" fmla="*/ 0 w 4358486"/>
                  <a:gd name="connsiteY0" fmla="*/ 2374091 h 2374091"/>
                  <a:gd name="connsiteX1" fmla="*/ 2288321 w 4358486"/>
                  <a:gd name="connsiteY1" fmla="*/ 169320 h 2374091"/>
                  <a:gd name="connsiteX2" fmla="*/ 4358486 w 4358486"/>
                  <a:gd name="connsiteY2" fmla="*/ 169320 h 2374091"/>
                  <a:gd name="connsiteX0" fmla="*/ 0 w 4358486"/>
                  <a:gd name="connsiteY0" fmla="*/ 2368778 h 2368778"/>
                  <a:gd name="connsiteX1" fmla="*/ 2288321 w 4358486"/>
                  <a:gd name="connsiteY1" fmla="*/ 164007 h 2368778"/>
                  <a:gd name="connsiteX2" fmla="*/ 4358486 w 4358486"/>
                  <a:gd name="connsiteY2" fmla="*/ 164007 h 2368778"/>
                  <a:gd name="connsiteX0" fmla="*/ 0 w 4358486"/>
                  <a:gd name="connsiteY0" fmla="*/ 2206335 h 2206335"/>
                  <a:gd name="connsiteX1" fmla="*/ 2288321 w 4358486"/>
                  <a:gd name="connsiteY1" fmla="*/ 1564 h 2206335"/>
                  <a:gd name="connsiteX2" fmla="*/ 4358486 w 4358486"/>
                  <a:gd name="connsiteY2" fmla="*/ 1564 h 2206335"/>
                  <a:gd name="connsiteX0" fmla="*/ 0 w 4358486"/>
                  <a:gd name="connsiteY0" fmla="*/ 2206335 h 2206335"/>
                  <a:gd name="connsiteX1" fmla="*/ 2288321 w 4358486"/>
                  <a:gd name="connsiteY1" fmla="*/ 1564 h 2206335"/>
                  <a:gd name="connsiteX2" fmla="*/ 4358486 w 4358486"/>
                  <a:gd name="connsiteY2" fmla="*/ 1564 h 2206335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4686" h="1973123">
                    <a:moveTo>
                      <a:pt x="0" y="1973123"/>
                    </a:moveTo>
                    <a:cubicBezTo>
                      <a:pt x="582602" y="1971956"/>
                      <a:pt x="583092" y="2207"/>
                      <a:pt x="1164686" y="0"/>
                    </a:cubicBezTo>
                  </a:path>
                </a:pathLst>
              </a:custGeom>
              <a:noFill/>
              <a:ln w="38100" cmpd="sng" algn="ctr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rtlCol="0" anchor="ctr"/>
              <a:lstStyle/>
              <a:p>
                <a:pPr algn="ctr" defTabSz="914583"/>
                <a:endParaRPr lang="en-US" sz="14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1" name="Straight Connector 24"/>
              <p:cNvCxnSpPr/>
              <p:nvPr/>
            </p:nvCxnSpPr>
            <p:spPr>
              <a:xfrm>
                <a:off x="4120576" y="3170602"/>
                <a:ext cx="4619621" cy="0"/>
              </a:xfrm>
              <a:prstGeom prst="line">
                <a:avLst/>
              </a:prstGeom>
              <a:noFill/>
              <a:ln w="38100" cmpd="sng" algn="ctr">
                <a:solidFill>
                  <a:srgbClr val="FFFFFF"/>
                </a:solidFill>
                <a:miter lim="800000"/>
                <a:headEnd/>
                <a:tailEnd/>
              </a:ln>
            </p:spPr>
          </p:cxnSp>
          <p:cxnSp>
            <p:nvCxnSpPr>
              <p:cNvPr id="62" name="Straight Connector 25"/>
              <p:cNvCxnSpPr/>
              <p:nvPr/>
            </p:nvCxnSpPr>
            <p:spPr>
              <a:xfrm>
                <a:off x="2214905" y="3919830"/>
                <a:ext cx="283741" cy="222396"/>
              </a:xfrm>
              <a:prstGeom prst="line">
                <a:avLst/>
              </a:prstGeom>
              <a:ln w="12700">
                <a:solidFill>
                  <a:srgbClr val="FFFFF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 26"/>
              <p:cNvSpPr/>
              <p:nvPr/>
            </p:nvSpPr>
            <p:spPr bwMode="gray">
              <a:xfrm>
                <a:off x="6561095" y="4126005"/>
                <a:ext cx="1096469" cy="462958"/>
              </a:xfrm>
              <a:custGeom>
                <a:avLst/>
                <a:gdLst>
                  <a:gd name="connsiteX0" fmla="*/ 0 w 4284220"/>
                  <a:gd name="connsiteY0" fmla="*/ 2409488 h 2409488"/>
                  <a:gd name="connsiteX1" fmla="*/ 2288321 w 4284220"/>
                  <a:gd name="connsiteY1" fmla="*/ 204717 h 2409488"/>
                  <a:gd name="connsiteX2" fmla="*/ 4284220 w 4284220"/>
                  <a:gd name="connsiteY2" fmla="*/ 227925 h 2409488"/>
                  <a:gd name="connsiteX0" fmla="*/ 0 w 4284220"/>
                  <a:gd name="connsiteY0" fmla="*/ 2409488 h 2409488"/>
                  <a:gd name="connsiteX1" fmla="*/ 2288321 w 4284220"/>
                  <a:gd name="connsiteY1" fmla="*/ 204717 h 2409488"/>
                  <a:gd name="connsiteX2" fmla="*/ 4284220 w 4284220"/>
                  <a:gd name="connsiteY2" fmla="*/ 227925 h 2409488"/>
                  <a:gd name="connsiteX0" fmla="*/ 0 w 4284220"/>
                  <a:gd name="connsiteY0" fmla="*/ 2272064 h 2272064"/>
                  <a:gd name="connsiteX1" fmla="*/ 2288321 w 4284220"/>
                  <a:gd name="connsiteY1" fmla="*/ 67293 h 2272064"/>
                  <a:gd name="connsiteX2" fmla="*/ 4284220 w 4284220"/>
                  <a:gd name="connsiteY2" fmla="*/ 90501 h 2272064"/>
                  <a:gd name="connsiteX0" fmla="*/ 0 w 4284220"/>
                  <a:gd name="connsiteY0" fmla="*/ 2274367 h 2274367"/>
                  <a:gd name="connsiteX1" fmla="*/ 2288321 w 4284220"/>
                  <a:gd name="connsiteY1" fmla="*/ 69596 h 2274367"/>
                  <a:gd name="connsiteX2" fmla="*/ 4284220 w 4284220"/>
                  <a:gd name="connsiteY2" fmla="*/ 92804 h 2274367"/>
                  <a:gd name="connsiteX0" fmla="*/ 0 w 4284220"/>
                  <a:gd name="connsiteY0" fmla="*/ 2205501 h 2205501"/>
                  <a:gd name="connsiteX1" fmla="*/ 2288321 w 4284220"/>
                  <a:gd name="connsiteY1" fmla="*/ 730 h 2205501"/>
                  <a:gd name="connsiteX2" fmla="*/ 4284220 w 4284220"/>
                  <a:gd name="connsiteY2" fmla="*/ 23938 h 2205501"/>
                  <a:gd name="connsiteX0" fmla="*/ 0 w 4284220"/>
                  <a:gd name="connsiteY0" fmla="*/ 2240377 h 2240377"/>
                  <a:gd name="connsiteX1" fmla="*/ 2288321 w 4284220"/>
                  <a:gd name="connsiteY1" fmla="*/ 35606 h 2240377"/>
                  <a:gd name="connsiteX2" fmla="*/ 4284220 w 4284220"/>
                  <a:gd name="connsiteY2" fmla="*/ 58814 h 2240377"/>
                  <a:gd name="connsiteX0" fmla="*/ 0 w 4358486"/>
                  <a:gd name="connsiteY0" fmla="*/ 2374091 h 2374091"/>
                  <a:gd name="connsiteX1" fmla="*/ 2288321 w 4358486"/>
                  <a:gd name="connsiteY1" fmla="*/ 169320 h 2374091"/>
                  <a:gd name="connsiteX2" fmla="*/ 4358486 w 4358486"/>
                  <a:gd name="connsiteY2" fmla="*/ 169320 h 2374091"/>
                  <a:gd name="connsiteX0" fmla="*/ 0 w 4358486"/>
                  <a:gd name="connsiteY0" fmla="*/ 2368778 h 2368778"/>
                  <a:gd name="connsiteX1" fmla="*/ 2288321 w 4358486"/>
                  <a:gd name="connsiteY1" fmla="*/ 164007 h 2368778"/>
                  <a:gd name="connsiteX2" fmla="*/ 4358486 w 4358486"/>
                  <a:gd name="connsiteY2" fmla="*/ 164007 h 2368778"/>
                  <a:gd name="connsiteX0" fmla="*/ 0 w 4358486"/>
                  <a:gd name="connsiteY0" fmla="*/ 2206335 h 2206335"/>
                  <a:gd name="connsiteX1" fmla="*/ 2288321 w 4358486"/>
                  <a:gd name="connsiteY1" fmla="*/ 1564 h 2206335"/>
                  <a:gd name="connsiteX2" fmla="*/ 4358486 w 4358486"/>
                  <a:gd name="connsiteY2" fmla="*/ 1564 h 2206335"/>
                  <a:gd name="connsiteX0" fmla="*/ 0 w 4358486"/>
                  <a:gd name="connsiteY0" fmla="*/ 2206335 h 2206335"/>
                  <a:gd name="connsiteX1" fmla="*/ 2288321 w 4358486"/>
                  <a:gd name="connsiteY1" fmla="*/ 1564 h 2206335"/>
                  <a:gd name="connsiteX2" fmla="*/ 4358486 w 4358486"/>
                  <a:gd name="connsiteY2" fmla="*/ 1564 h 2206335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  <a:gd name="connsiteX0" fmla="*/ 0 w 1164686"/>
                  <a:gd name="connsiteY0" fmla="*/ 1973123 h 1973123"/>
                  <a:gd name="connsiteX1" fmla="*/ 476085 w 1164686"/>
                  <a:gd name="connsiteY1" fmla="*/ 1329089 h 1973123"/>
                  <a:gd name="connsiteX2" fmla="*/ 1164686 w 1164686"/>
                  <a:gd name="connsiteY2" fmla="*/ 0 h 1973123"/>
                  <a:gd name="connsiteX0" fmla="*/ 0 w 1164686"/>
                  <a:gd name="connsiteY0" fmla="*/ 1973123 h 1973123"/>
                  <a:gd name="connsiteX1" fmla="*/ 476085 w 1164686"/>
                  <a:gd name="connsiteY1" fmla="*/ 1329089 h 1973123"/>
                  <a:gd name="connsiteX2" fmla="*/ 1164686 w 1164686"/>
                  <a:gd name="connsiteY2" fmla="*/ 0 h 1973123"/>
                  <a:gd name="connsiteX0" fmla="*/ 0 w 1164686"/>
                  <a:gd name="connsiteY0" fmla="*/ 1973123 h 1973123"/>
                  <a:gd name="connsiteX1" fmla="*/ 476085 w 1164686"/>
                  <a:gd name="connsiteY1" fmla="*/ 1329089 h 1973123"/>
                  <a:gd name="connsiteX2" fmla="*/ 1164686 w 1164686"/>
                  <a:gd name="connsiteY2" fmla="*/ 0 h 1973123"/>
                  <a:gd name="connsiteX0" fmla="*/ 0 w 1164686"/>
                  <a:gd name="connsiteY0" fmla="*/ 1973123 h 1973123"/>
                  <a:gd name="connsiteX1" fmla="*/ 476085 w 1164686"/>
                  <a:gd name="connsiteY1" fmla="*/ 1329089 h 1973123"/>
                  <a:gd name="connsiteX2" fmla="*/ 1164686 w 1164686"/>
                  <a:gd name="connsiteY2" fmla="*/ 0 h 1973123"/>
                  <a:gd name="connsiteX0" fmla="*/ 0 w 1164686"/>
                  <a:gd name="connsiteY0" fmla="*/ 1973123 h 1973123"/>
                  <a:gd name="connsiteX1" fmla="*/ 476085 w 1164686"/>
                  <a:gd name="connsiteY1" fmla="*/ 1329089 h 1973123"/>
                  <a:gd name="connsiteX2" fmla="*/ 1164686 w 1164686"/>
                  <a:gd name="connsiteY2" fmla="*/ 0 h 1973123"/>
                  <a:gd name="connsiteX0" fmla="*/ 0 w 1164686"/>
                  <a:gd name="connsiteY0" fmla="*/ 1973135 h 1973135"/>
                  <a:gd name="connsiteX1" fmla="*/ 476085 w 1164686"/>
                  <a:gd name="connsiteY1" fmla="*/ 1329101 h 1973135"/>
                  <a:gd name="connsiteX2" fmla="*/ 1164686 w 1164686"/>
                  <a:gd name="connsiteY2" fmla="*/ 12 h 1973135"/>
                  <a:gd name="connsiteX0" fmla="*/ 0 w 476085"/>
                  <a:gd name="connsiteY0" fmla="*/ 644034 h 644034"/>
                  <a:gd name="connsiteX1" fmla="*/ 476085 w 476085"/>
                  <a:gd name="connsiteY1" fmla="*/ 0 h 644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085" h="644034">
                    <a:moveTo>
                      <a:pt x="0" y="644034"/>
                    </a:moveTo>
                    <a:cubicBezTo>
                      <a:pt x="251749" y="639185"/>
                      <a:pt x="349442" y="349344"/>
                      <a:pt x="476085" y="0"/>
                    </a:cubicBezTo>
                  </a:path>
                </a:pathLst>
              </a:custGeom>
              <a:noFill/>
              <a:ln w="38100" cmpd="sng" algn="ctr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rtlCol="0" anchor="ctr"/>
              <a:lstStyle/>
              <a:p>
                <a:pPr algn="ctr" defTabSz="914583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27"/>
              <p:cNvSpPr/>
              <p:nvPr/>
            </p:nvSpPr>
            <p:spPr bwMode="gray">
              <a:xfrm>
                <a:off x="7757390" y="3341358"/>
                <a:ext cx="711463" cy="697833"/>
              </a:xfrm>
              <a:custGeom>
                <a:avLst/>
                <a:gdLst>
                  <a:gd name="connsiteX0" fmla="*/ 0 w 4284220"/>
                  <a:gd name="connsiteY0" fmla="*/ 2409488 h 2409488"/>
                  <a:gd name="connsiteX1" fmla="*/ 2288321 w 4284220"/>
                  <a:gd name="connsiteY1" fmla="*/ 204717 h 2409488"/>
                  <a:gd name="connsiteX2" fmla="*/ 4284220 w 4284220"/>
                  <a:gd name="connsiteY2" fmla="*/ 227925 h 2409488"/>
                  <a:gd name="connsiteX0" fmla="*/ 0 w 4284220"/>
                  <a:gd name="connsiteY0" fmla="*/ 2409488 h 2409488"/>
                  <a:gd name="connsiteX1" fmla="*/ 2288321 w 4284220"/>
                  <a:gd name="connsiteY1" fmla="*/ 204717 h 2409488"/>
                  <a:gd name="connsiteX2" fmla="*/ 4284220 w 4284220"/>
                  <a:gd name="connsiteY2" fmla="*/ 227925 h 2409488"/>
                  <a:gd name="connsiteX0" fmla="*/ 0 w 4284220"/>
                  <a:gd name="connsiteY0" fmla="*/ 2272064 h 2272064"/>
                  <a:gd name="connsiteX1" fmla="*/ 2288321 w 4284220"/>
                  <a:gd name="connsiteY1" fmla="*/ 67293 h 2272064"/>
                  <a:gd name="connsiteX2" fmla="*/ 4284220 w 4284220"/>
                  <a:gd name="connsiteY2" fmla="*/ 90501 h 2272064"/>
                  <a:gd name="connsiteX0" fmla="*/ 0 w 4284220"/>
                  <a:gd name="connsiteY0" fmla="*/ 2274367 h 2274367"/>
                  <a:gd name="connsiteX1" fmla="*/ 2288321 w 4284220"/>
                  <a:gd name="connsiteY1" fmla="*/ 69596 h 2274367"/>
                  <a:gd name="connsiteX2" fmla="*/ 4284220 w 4284220"/>
                  <a:gd name="connsiteY2" fmla="*/ 92804 h 2274367"/>
                  <a:gd name="connsiteX0" fmla="*/ 0 w 4284220"/>
                  <a:gd name="connsiteY0" fmla="*/ 2205501 h 2205501"/>
                  <a:gd name="connsiteX1" fmla="*/ 2288321 w 4284220"/>
                  <a:gd name="connsiteY1" fmla="*/ 730 h 2205501"/>
                  <a:gd name="connsiteX2" fmla="*/ 4284220 w 4284220"/>
                  <a:gd name="connsiteY2" fmla="*/ 23938 h 2205501"/>
                  <a:gd name="connsiteX0" fmla="*/ 0 w 4284220"/>
                  <a:gd name="connsiteY0" fmla="*/ 2240377 h 2240377"/>
                  <a:gd name="connsiteX1" fmla="*/ 2288321 w 4284220"/>
                  <a:gd name="connsiteY1" fmla="*/ 35606 h 2240377"/>
                  <a:gd name="connsiteX2" fmla="*/ 4284220 w 4284220"/>
                  <a:gd name="connsiteY2" fmla="*/ 58814 h 2240377"/>
                  <a:gd name="connsiteX0" fmla="*/ 0 w 4358486"/>
                  <a:gd name="connsiteY0" fmla="*/ 2374091 h 2374091"/>
                  <a:gd name="connsiteX1" fmla="*/ 2288321 w 4358486"/>
                  <a:gd name="connsiteY1" fmla="*/ 169320 h 2374091"/>
                  <a:gd name="connsiteX2" fmla="*/ 4358486 w 4358486"/>
                  <a:gd name="connsiteY2" fmla="*/ 169320 h 2374091"/>
                  <a:gd name="connsiteX0" fmla="*/ 0 w 4358486"/>
                  <a:gd name="connsiteY0" fmla="*/ 2368778 h 2368778"/>
                  <a:gd name="connsiteX1" fmla="*/ 2288321 w 4358486"/>
                  <a:gd name="connsiteY1" fmla="*/ 164007 h 2368778"/>
                  <a:gd name="connsiteX2" fmla="*/ 4358486 w 4358486"/>
                  <a:gd name="connsiteY2" fmla="*/ 164007 h 2368778"/>
                  <a:gd name="connsiteX0" fmla="*/ 0 w 4358486"/>
                  <a:gd name="connsiteY0" fmla="*/ 2206335 h 2206335"/>
                  <a:gd name="connsiteX1" fmla="*/ 2288321 w 4358486"/>
                  <a:gd name="connsiteY1" fmla="*/ 1564 h 2206335"/>
                  <a:gd name="connsiteX2" fmla="*/ 4358486 w 4358486"/>
                  <a:gd name="connsiteY2" fmla="*/ 1564 h 2206335"/>
                  <a:gd name="connsiteX0" fmla="*/ 0 w 4358486"/>
                  <a:gd name="connsiteY0" fmla="*/ 2206335 h 2206335"/>
                  <a:gd name="connsiteX1" fmla="*/ 2288321 w 4358486"/>
                  <a:gd name="connsiteY1" fmla="*/ 1564 h 2206335"/>
                  <a:gd name="connsiteX2" fmla="*/ 4358486 w 4358486"/>
                  <a:gd name="connsiteY2" fmla="*/ 1564 h 2206335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4358486"/>
                  <a:gd name="connsiteY0" fmla="*/ 2204907 h 2204907"/>
                  <a:gd name="connsiteX1" fmla="*/ 1299715 w 4358486"/>
                  <a:gd name="connsiteY1" fmla="*/ 48904 h 2204907"/>
                  <a:gd name="connsiteX2" fmla="*/ 4358486 w 4358486"/>
                  <a:gd name="connsiteY2" fmla="*/ 136 h 2204907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299715"/>
                  <a:gd name="connsiteY0" fmla="*/ 2156003 h 2156003"/>
                  <a:gd name="connsiteX1" fmla="*/ 1299715 w 1299715"/>
                  <a:gd name="connsiteY1" fmla="*/ 0 h 215600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  <a:gd name="connsiteX0" fmla="*/ 0 w 1164686"/>
                  <a:gd name="connsiteY0" fmla="*/ 1973123 h 1973123"/>
                  <a:gd name="connsiteX1" fmla="*/ 1164686 w 1164686"/>
                  <a:gd name="connsiteY1" fmla="*/ 0 h 1973123"/>
                  <a:gd name="connsiteX0" fmla="*/ 0 w 1164686"/>
                  <a:gd name="connsiteY0" fmla="*/ 1973123 h 1973123"/>
                  <a:gd name="connsiteX1" fmla="*/ 476085 w 1164686"/>
                  <a:gd name="connsiteY1" fmla="*/ 1329089 h 1973123"/>
                  <a:gd name="connsiteX2" fmla="*/ 1164686 w 1164686"/>
                  <a:gd name="connsiteY2" fmla="*/ 0 h 1973123"/>
                  <a:gd name="connsiteX0" fmla="*/ 0 w 1164686"/>
                  <a:gd name="connsiteY0" fmla="*/ 1973123 h 1973123"/>
                  <a:gd name="connsiteX1" fmla="*/ 476085 w 1164686"/>
                  <a:gd name="connsiteY1" fmla="*/ 1329089 h 1973123"/>
                  <a:gd name="connsiteX2" fmla="*/ 1164686 w 1164686"/>
                  <a:gd name="connsiteY2" fmla="*/ 0 h 1973123"/>
                  <a:gd name="connsiteX0" fmla="*/ 0 w 1164686"/>
                  <a:gd name="connsiteY0" fmla="*/ 1973123 h 1973123"/>
                  <a:gd name="connsiteX1" fmla="*/ 476085 w 1164686"/>
                  <a:gd name="connsiteY1" fmla="*/ 1329089 h 1973123"/>
                  <a:gd name="connsiteX2" fmla="*/ 1164686 w 1164686"/>
                  <a:gd name="connsiteY2" fmla="*/ 0 h 1973123"/>
                  <a:gd name="connsiteX0" fmla="*/ 0 w 1164686"/>
                  <a:gd name="connsiteY0" fmla="*/ 1973123 h 1973123"/>
                  <a:gd name="connsiteX1" fmla="*/ 476085 w 1164686"/>
                  <a:gd name="connsiteY1" fmla="*/ 1329089 h 1973123"/>
                  <a:gd name="connsiteX2" fmla="*/ 1164686 w 1164686"/>
                  <a:gd name="connsiteY2" fmla="*/ 0 h 1973123"/>
                  <a:gd name="connsiteX0" fmla="*/ 0 w 1164686"/>
                  <a:gd name="connsiteY0" fmla="*/ 1973123 h 1973123"/>
                  <a:gd name="connsiteX1" fmla="*/ 476085 w 1164686"/>
                  <a:gd name="connsiteY1" fmla="*/ 1329089 h 1973123"/>
                  <a:gd name="connsiteX2" fmla="*/ 1164686 w 1164686"/>
                  <a:gd name="connsiteY2" fmla="*/ 0 h 1973123"/>
                  <a:gd name="connsiteX0" fmla="*/ 0 w 1164686"/>
                  <a:gd name="connsiteY0" fmla="*/ 1973135 h 1973135"/>
                  <a:gd name="connsiteX1" fmla="*/ 476085 w 1164686"/>
                  <a:gd name="connsiteY1" fmla="*/ 1329101 h 1973135"/>
                  <a:gd name="connsiteX2" fmla="*/ 1164686 w 1164686"/>
                  <a:gd name="connsiteY2" fmla="*/ 12 h 1973135"/>
                  <a:gd name="connsiteX0" fmla="*/ 0 w 688601"/>
                  <a:gd name="connsiteY0" fmla="*/ 1329101 h 1329101"/>
                  <a:gd name="connsiteX1" fmla="*/ 688601 w 688601"/>
                  <a:gd name="connsiteY1" fmla="*/ 12 h 1329101"/>
                  <a:gd name="connsiteX0" fmla="*/ 0 w 688601"/>
                  <a:gd name="connsiteY0" fmla="*/ 1329101 h 1329101"/>
                  <a:gd name="connsiteX1" fmla="*/ 308916 w 688601"/>
                  <a:gd name="connsiteY1" fmla="*/ 374197 h 1329101"/>
                  <a:gd name="connsiteX2" fmla="*/ 688601 w 688601"/>
                  <a:gd name="connsiteY2" fmla="*/ 12 h 1329101"/>
                  <a:gd name="connsiteX0" fmla="*/ 0 w 308916"/>
                  <a:gd name="connsiteY0" fmla="*/ 954904 h 954904"/>
                  <a:gd name="connsiteX1" fmla="*/ 308916 w 308916"/>
                  <a:gd name="connsiteY1" fmla="*/ 0 h 954904"/>
                  <a:gd name="connsiteX0" fmla="*/ 0 w 308916"/>
                  <a:gd name="connsiteY0" fmla="*/ 954904 h 954904"/>
                  <a:gd name="connsiteX1" fmla="*/ 308916 w 308916"/>
                  <a:gd name="connsiteY1" fmla="*/ 0 h 954904"/>
                  <a:gd name="connsiteX0" fmla="*/ 0 w 308916"/>
                  <a:gd name="connsiteY0" fmla="*/ 954904 h 954904"/>
                  <a:gd name="connsiteX1" fmla="*/ 308916 w 308916"/>
                  <a:gd name="connsiteY1" fmla="*/ 0 h 954904"/>
                  <a:gd name="connsiteX0" fmla="*/ 0 w 308916"/>
                  <a:gd name="connsiteY0" fmla="*/ 954904 h 954904"/>
                  <a:gd name="connsiteX1" fmla="*/ 308916 w 308916"/>
                  <a:gd name="connsiteY1" fmla="*/ 0 h 954904"/>
                  <a:gd name="connsiteX0" fmla="*/ 0 w 308916"/>
                  <a:gd name="connsiteY0" fmla="*/ 954904 h 954904"/>
                  <a:gd name="connsiteX1" fmla="*/ 308916 w 308916"/>
                  <a:gd name="connsiteY1" fmla="*/ 0 h 954904"/>
                  <a:gd name="connsiteX0" fmla="*/ 0 w 308916"/>
                  <a:gd name="connsiteY0" fmla="*/ 954904 h 954904"/>
                  <a:gd name="connsiteX1" fmla="*/ 308916 w 308916"/>
                  <a:gd name="connsiteY1" fmla="*/ 0 h 954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916" h="954904">
                    <a:moveTo>
                      <a:pt x="0" y="954904"/>
                    </a:moveTo>
                    <a:cubicBezTo>
                      <a:pt x="106074" y="621200"/>
                      <a:pt x="201808" y="195078"/>
                      <a:pt x="308916" y="0"/>
                    </a:cubicBezTo>
                  </a:path>
                </a:pathLst>
              </a:custGeom>
              <a:noFill/>
              <a:ln w="38100" cmpd="sng" algn="ctr">
                <a:solidFill>
                  <a:srgbClr val="FFFFFF"/>
                </a:solidFill>
                <a:prstDash val="dash"/>
                <a:miter lim="800000"/>
                <a:headEnd/>
                <a:tailEnd/>
              </a:ln>
            </p:spPr>
            <p:txBody>
              <a:bodyPr rtlCol="0" anchor="ctr"/>
              <a:lstStyle/>
              <a:p>
                <a:pPr algn="ctr" defTabSz="914583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67" name="Bild 5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36" y="1253401"/>
            <a:ext cx="2128404" cy="1165301"/>
          </a:xfrm>
          <a:prstGeom prst="rect">
            <a:avLst/>
          </a:prstGeom>
        </p:spPr>
      </p:pic>
      <p:pic>
        <p:nvPicPr>
          <p:cNvPr id="68" name="Bild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87" y="916525"/>
            <a:ext cx="1304057" cy="1501565"/>
          </a:xfrm>
          <a:prstGeom prst="rect">
            <a:avLst/>
          </a:prstGeom>
        </p:spPr>
      </p:pic>
      <p:pic>
        <p:nvPicPr>
          <p:cNvPr id="69" name="Bild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623" y="1084497"/>
            <a:ext cx="1966319" cy="1334202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1687807" y="3099313"/>
            <a:ext cx="9805693" cy="604853"/>
            <a:chOff x="1857140" y="2432563"/>
            <a:chExt cx="9906234" cy="477880"/>
          </a:xfrm>
        </p:grpSpPr>
        <p:sp>
          <p:nvSpPr>
            <p:cNvPr id="79" name="Pentagon 4"/>
            <p:cNvSpPr/>
            <p:nvPr/>
          </p:nvSpPr>
          <p:spPr bwMode="gray">
            <a:xfrm>
              <a:off x="1857140" y="2432563"/>
              <a:ext cx="3316091" cy="477880"/>
            </a:xfrm>
            <a:prstGeom prst="homePlate">
              <a:avLst>
                <a:gd name="adj" fmla="val 29004"/>
              </a:avLst>
            </a:prstGeom>
            <a:noFill/>
            <a:ln w="2857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dirty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INDUSTRIAL ECONOMY</a:t>
              </a:r>
            </a:p>
          </p:txBody>
        </p:sp>
        <p:sp>
          <p:nvSpPr>
            <p:cNvPr id="80" name="Chevron 11"/>
            <p:cNvSpPr/>
            <p:nvPr/>
          </p:nvSpPr>
          <p:spPr bwMode="gray">
            <a:xfrm>
              <a:off x="5152212" y="2432564"/>
              <a:ext cx="3316091" cy="477875"/>
            </a:xfrm>
            <a:prstGeom prst="chevron">
              <a:avLst>
                <a:gd name="adj" fmla="val 29004"/>
              </a:avLst>
            </a:prstGeom>
            <a:noFill/>
            <a:ln w="2857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cap="all" dirty="0">
                  <a:solidFill>
                    <a:srgbClr val="FFFFFF"/>
                  </a:solidFill>
                  <a:ea typeface="Arial Unicode MS" pitchFamily="34" charset="-128"/>
                  <a:cs typeface="Arial Unicode MS" pitchFamily="34" charset="-128"/>
                </a:rPr>
                <a:t>CONSUMER ECONOMY</a:t>
              </a:r>
            </a:p>
          </p:txBody>
        </p:sp>
        <p:sp>
          <p:nvSpPr>
            <p:cNvPr id="81" name="Chevron 11"/>
            <p:cNvSpPr/>
            <p:nvPr/>
          </p:nvSpPr>
          <p:spPr bwMode="gray">
            <a:xfrm>
              <a:off x="8447283" y="2432564"/>
              <a:ext cx="3316091" cy="477875"/>
            </a:xfrm>
            <a:prstGeom prst="chevron">
              <a:avLst>
                <a:gd name="adj" fmla="val 29004"/>
              </a:avLst>
            </a:prstGeom>
            <a:noFill/>
            <a:ln w="2857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800" b="1" kern="0" cap="all" dirty="0">
                  <a:solidFill>
                    <a:srgbClr val="F0AB00"/>
                  </a:solidFill>
                  <a:ea typeface="Arial Unicode MS" pitchFamily="34" charset="-128"/>
                  <a:cs typeface="Arial Unicode MS" pitchFamily="34" charset="-128"/>
                </a:rPr>
                <a:t>DIGITAL ECONOMY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213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gray">
          <a:xfrm>
            <a:off x="260135" y="5573045"/>
            <a:ext cx="7185716" cy="12849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88776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  <a:cs typeface="Arial"/>
              </a:rPr>
              <a:t>EACH CUSTOMER</a:t>
            </a:r>
            <a:r>
              <a:rPr lang="en-US" dirty="0">
                <a:solidFill>
                  <a:schemeClr val="bg1"/>
                </a:solidFill>
                <a:cs typeface="Arial"/>
              </a:rPr>
              <a:t> </a:t>
            </a:r>
            <a:r>
              <a:rPr lang="en-US" dirty="0" smtClean="0">
                <a:solidFill>
                  <a:schemeClr val="bg1"/>
                </a:solidFill>
                <a:cs typeface="Arial"/>
              </a:rPr>
              <a:t>CHOOSES </a:t>
            </a:r>
            <a:br>
              <a:rPr lang="en-US" dirty="0" smtClean="0">
                <a:solidFill>
                  <a:schemeClr val="bg1"/>
                </a:solidFill>
                <a:cs typeface="Arial"/>
              </a:rPr>
            </a:br>
            <a:r>
              <a:rPr lang="en-US" dirty="0" smtClean="0">
                <a:solidFill>
                  <a:schemeClr val="bg1"/>
                </a:solidFill>
                <a:cs typeface="Arial"/>
              </a:rPr>
              <a:t>THEIR </a:t>
            </a:r>
            <a:r>
              <a:rPr lang="en-US" dirty="0" smtClean="0">
                <a:solidFill>
                  <a:srgbClr val="F0AB00"/>
                </a:solidFill>
                <a:cs typeface="Arial"/>
              </a:rPr>
              <a:t>OWN ADVENTURE</a:t>
            </a:r>
            <a:endParaRPr lang="en-US" dirty="0">
              <a:solidFill>
                <a:srgbClr val="F0AB00"/>
              </a:solidFill>
              <a:cs typeface="Arial"/>
            </a:endParaRPr>
          </a:p>
        </p:txBody>
      </p:sp>
      <p:grpSp>
        <p:nvGrpSpPr>
          <p:cNvPr id="169" name="Gruppierung 168"/>
          <p:cNvGrpSpPr/>
          <p:nvPr/>
        </p:nvGrpSpPr>
        <p:grpSpPr>
          <a:xfrm>
            <a:off x="979252" y="237026"/>
            <a:ext cx="10685792" cy="6376024"/>
            <a:chOff x="433388" y="0"/>
            <a:chExt cx="11568047" cy="6902451"/>
          </a:xfrm>
        </p:grpSpPr>
        <p:sp>
          <p:nvSpPr>
            <p:cNvPr id="170" name="Freihandform 169"/>
            <p:cNvSpPr/>
            <p:nvPr/>
          </p:nvSpPr>
          <p:spPr bwMode="gray">
            <a:xfrm rot="5400000">
              <a:off x="8332562" y="815422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62230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Support</a:t>
              </a:r>
              <a:br>
                <a:rPr lang="en-US" sz="1000" b="1" smtClean="0">
                  <a:solidFill>
                    <a:schemeClr val="tx1"/>
                  </a:solidFill>
                  <a:latin typeface="Arial"/>
                </a:rPr>
              </a:br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portal</a:t>
              </a:r>
              <a:endParaRPr lang="en-US" sz="1000" b="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71" name="Freihandform 170"/>
            <p:cNvSpPr/>
            <p:nvPr/>
          </p:nvSpPr>
          <p:spPr bwMode="gray">
            <a:xfrm rot="5400000">
              <a:off x="7549134" y="1250700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MAKE</a:t>
              </a:r>
              <a:br>
                <a:rPr lang="en-US" sz="1000" b="1" dirty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PAYMENT</a:t>
              </a:r>
            </a:p>
          </p:txBody>
        </p:sp>
        <p:sp>
          <p:nvSpPr>
            <p:cNvPr id="172" name="Freihandform 171"/>
            <p:cNvSpPr/>
            <p:nvPr/>
          </p:nvSpPr>
          <p:spPr bwMode="gray">
            <a:xfrm rot="5400000">
              <a:off x="7549134" y="383465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62230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Contact</a:t>
              </a:r>
            </a:p>
            <a:p>
              <a:pPr algn="ctr" defTabSz="62230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Center</a:t>
              </a:r>
              <a:endParaRPr lang="en-US" sz="1000" b="1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73" name="Freihandform 172"/>
            <p:cNvSpPr/>
            <p:nvPr/>
          </p:nvSpPr>
          <p:spPr bwMode="gray">
            <a:xfrm rot="5400000">
              <a:off x="6765705" y="1682657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>
                  <a:latin typeface="+mj-lt"/>
                </a:rPr>
                <a:t>JOIN</a:t>
              </a:r>
              <a:br>
                <a:rPr lang="en-US" sz="1000" b="1" dirty="0">
                  <a:latin typeface="+mj-lt"/>
                </a:rPr>
              </a:br>
              <a:r>
                <a:rPr lang="en-US" sz="1000" b="1" dirty="0">
                  <a:latin typeface="+mj-lt"/>
                </a:rPr>
                <a:t>GROUPS</a:t>
              </a:r>
            </a:p>
          </p:txBody>
        </p:sp>
        <p:sp>
          <p:nvSpPr>
            <p:cNvPr id="174" name="Freihandform 173"/>
            <p:cNvSpPr/>
            <p:nvPr/>
          </p:nvSpPr>
          <p:spPr bwMode="gray">
            <a:xfrm rot="5400000">
              <a:off x="5982277" y="1250700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dirty="0">
                  <a:latin typeface="+mj-lt"/>
                </a:rPr>
                <a:t>POST</a:t>
              </a:r>
              <a:br>
                <a:rPr lang="en-US" sz="1000" b="1" dirty="0">
                  <a:latin typeface="+mj-lt"/>
                </a:rPr>
              </a:br>
              <a:r>
                <a:rPr lang="en-US" sz="1000" b="1" dirty="0">
                  <a:latin typeface="+mj-lt"/>
                </a:rPr>
                <a:t>REVIEW</a:t>
              </a:r>
            </a:p>
          </p:txBody>
        </p:sp>
        <p:sp>
          <p:nvSpPr>
            <p:cNvPr id="175" name="Freihandform 174"/>
            <p:cNvSpPr/>
            <p:nvPr/>
          </p:nvSpPr>
          <p:spPr bwMode="gray">
            <a:xfrm rot="5400000">
              <a:off x="5982277" y="383465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>
                  <a:solidFill>
                    <a:schemeClr val="tx1"/>
                  </a:solidFill>
                  <a:latin typeface="Arial"/>
                </a:rPr>
                <a:t>Social</a:t>
              </a:r>
            </a:p>
          </p:txBody>
        </p:sp>
        <p:sp>
          <p:nvSpPr>
            <p:cNvPr id="176" name="Freihandform 175"/>
            <p:cNvSpPr/>
            <p:nvPr/>
          </p:nvSpPr>
          <p:spPr bwMode="gray">
            <a:xfrm rot="5400000">
              <a:off x="4415421" y="1250700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kern="1200" dirty="0" smtClean="0">
                  <a:solidFill>
                    <a:schemeClr val="tx1"/>
                  </a:solidFill>
                  <a:latin typeface="Arial"/>
                </a:rPr>
                <a:t>Web-Shop</a:t>
              </a:r>
              <a:endParaRPr lang="en-US" sz="1000" b="1" kern="1200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77" name="Freihandform 176"/>
            <p:cNvSpPr/>
            <p:nvPr/>
          </p:nvSpPr>
          <p:spPr bwMode="gray">
            <a:xfrm rot="5400000">
              <a:off x="3631991" y="815422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dirty="0" smtClean="0">
                  <a:solidFill>
                    <a:schemeClr val="tx1"/>
                  </a:solidFill>
                  <a:latin typeface="Arial"/>
                </a:rPr>
                <a:t>E-mail</a:t>
              </a:r>
              <a:endParaRPr lang="en-US" sz="1000" b="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78" name="Freihandform 177"/>
            <p:cNvSpPr/>
            <p:nvPr/>
          </p:nvSpPr>
          <p:spPr bwMode="gray">
            <a:xfrm rot="5400000">
              <a:off x="3631991" y="1682657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 smtClean="0">
                  <a:solidFill>
                    <a:schemeClr val="tx1"/>
                  </a:solidFill>
                  <a:latin typeface="Arial"/>
                </a:rPr>
                <a:t>Contact</a:t>
              </a:r>
            </a:p>
            <a:p>
              <a:pPr lvl="0" algn="ctr" defTabSz="1022350"/>
              <a:r>
                <a:rPr lang="en-US" sz="1000" b="1" dirty="0" smtClean="0">
                  <a:solidFill>
                    <a:schemeClr val="tx1"/>
                  </a:solidFill>
                  <a:latin typeface="Arial"/>
                </a:rPr>
                <a:t>Center</a:t>
              </a:r>
              <a:endParaRPr lang="en-US" sz="1000" b="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79" name="Freihandform 178"/>
            <p:cNvSpPr/>
            <p:nvPr/>
          </p:nvSpPr>
          <p:spPr bwMode="gray">
            <a:xfrm rot="5400000">
              <a:off x="2848563" y="1250700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algn="ctr" defTabSz="266700"/>
              <a:r>
                <a:rPr lang="en-US" sz="1000" b="1" dirty="0">
                  <a:latin typeface="+mj-lt"/>
                </a:rPr>
                <a:t>RECEIVE</a:t>
              </a:r>
              <a:br>
                <a:rPr lang="en-US" sz="1000" b="1" dirty="0">
                  <a:latin typeface="+mj-lt"/>
                </a:rPr>
              </a:br>
              <a:r>
                <a:rPr lang="en-US" sz="1000" b="1" dirty="0">
                  <a:latin typeface="+mj-lt"/>
                </a:rPr>
                <a:t>OFFER</a:t>
              </a:r>
            </a:p>
          </p:txBody>
        </p:sp>
        <p:sp>
          <p:nvSpPr>
            <p:cNvPr id="180" name="Freihandform 179"/>
            <p:cNvSpPr/>
            <p:nvPr/>
          </p:nvSpPr>
          <p:spPr bwMode="gray">
            <a:xfrm rot="5400000">
              <a:off x="2065134" y="815422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dirty="0" smtClean="0">
                  <a:solidFill>
                    <a:schemeClr val="tx1"/>
                  </a:solidFill>
                  <a:latin typeface="+mj-lt"/>
                </a:rPr>
                <a:t>Digital </a:t>
              </a:r>
              <a:br>
                <a:rPr lang="en-US" sz="1000" b="1" dirty="0" smtClean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 smtClean="0">
                  <a:solidFill>
                    <a:schemeClr val="tx1"/>
                  </a:solidFill>
                  <a:latin typeface="+mj-lt"/>
                </a:rPr>
                <a:t>ADS</a:t>
              </a:r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81" name="Freihandform 180"/>
            <p:cNvSpPr/>
            <p:nvPr/>
          </p:nvSpPr>
          <p:spPr bwMode="gray">
            <a:xfrm rot="5400000">
              <a:off x="1281706" y="1250700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266700"/>
              <a:r>
                <a:rPr lang="en-US" sz="1000" b="1" dirty="0">
                  <a:latin typeface="+mj-lt"/>
                </a:rPr>
                <a:t>DISCOVER</a:t>
              </a:r>
              <a:br>
                <a:rPr lang="en-US" sz="1000" b="1" dirty="0">
                  <a:latin typeface="+mj-lt"/>
                </a:rPr>
              </a:br>
              <a:r>
                <a:rPr lang="en-US" sz="1000" b="1" dirty="0">
                  <a:latin typeface="+mj-lt"/>
                </a:rPr>
                <a:t>NEED</a:t>
              </a:r>
            </a:p>
          </p:txBody>
        </p:sp>
        <p:sp>
          <p:nvSpPr>
            <p:cNvPr id="182" name="Freihandform 181"/>
            <p:cNvSpPr/>
            <p:nvPr/>
          </p:nvSpPr>
          <p:spPr bwMode="gray">
            <a:xfrm rot="5400000">
              <a:off x="1281706" y="383465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 smtClean="0">
                  <a:solidFill>
                    <a:schemeClr val="tx1"/>
                  </a:solidFill>
                  <a:latin typeface="+mj-lt"/>
                </a:rPr>
                <a:t>Print</a:t>
              </a:r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83" name="Freihandform 182"/>
            <p:cNvSpPr/>
            <p:nvPr/>
          </p:nvSpPr>
          <p:spPr bwMode="gray">
            <a:xfrm rot="5400000">
              <a:off x="498278" y="815422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266700"/>
              <a:r>
                <a:rPr lang="en-US" sz="1000" b="1" dirty="0" smtClean="0">
                  <a:solidFill>
                    <a:schemeClr val="tx1"/>
                  </a:solidFill>
                  <a:latin typeface="+mj-lt"/>
                </a:rPr>
                <a:t>Web</a:t>
              </a:r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84" name="Freihandform 183"/>
            <p:cNvSpPr/>
            <p:nvPr/>
          </p:nvSpPr>
          <p:spPr bwMode="gray">
            <a:xfrm rot="5400000">
              <a:off x="498278" y="1682657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TV</a:t>
              </a:r>
            </a:p>
          </p:txBody>
        </p:sp>
        <p:sp>
          <p:nvSpPr>
            <p:cNvPr id="185" name="Freihandform 184"/>
            <p:cNvSpPr/>
            <p:nvPr/>
          </p:nvSpPr>
          <p:spPr bwMode="gray">
            <a:xfrm rot="5400000">
              <a:off x="8323451" y="-59994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dirty="0" smtClean="0">
                  <a:solidFill>
                    <a:schemeClr val="tx1"/>
                  </a:solidFill>
                  <a:latin typeface="+mj-lt"/>
                </a:rPr>
                <a:t>CENTER</a:t>
              </a:r>
            </a:p>
            <a:p>
              <a:pPr lvl="0" algn="ctr" defTabSz="622300"/>
              <a:r>
                <a:rPr lang="en-US" sz="1000" b="1" dirty="0" smtClean="0">
                  <a:solidFill>
                    <a:schemeClr val="tx1"/>
                  </a:solidFill>
                  <a:latin typeface="+mj-lt"/>
                </a:rPr>
                <a:t>ADDRESS</a:t>
              </a:r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86" name="Freihandform 185"/>
            <p:cNvSpPr/>
            <p:nvPr/>
          </p:nvSpPr>
          <p:spPr bwMode="gray">
            <a:xfrm rot="5400000">
              <a:off x="9899420" y="3425132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kern="1200" smtClean="0">
                  <a:solidFill>
                    <a:schemeClr val="tx1"/>
                  </a:solidFill>
                  <a:latin typeface="Arial"/>
                </a:rPr>
                <a:t>Retail</a:t>
              </a:r>
              <a:br>
                <a:rPr lang="en-US" sz="1000" b="1" kern="1200" smtClean="0">
                  <a:solidFill>
                    <a:schemeClr val="tx1"/>
                  </a:solidFill>
                  <a:latin typeface="Arial"/>
                </a:rPr>
              </a:br>
              <a:r>
                <a:rPr lang="en-US" sz="1000" b="1" kern="1200" smtClean="0">
                  <a:solidFill>
                    <a:schemeClr val="tx1"/>
                  </a:solidFill>
                  <a:latin typeface="Arial"/>
                </a:rPr>
                <a:t>store</a:t>
              </a:r>
              <a:endParaRPr lang="en-US" sz="1000" b="1" kern="120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87" name="Freihandform 186"/>
            <p:cNvSpPr/>
            <p:nvPr/>
          </p:nvSpPr>
          <p:spPr bwMode="gray">
            <a:xfrm rot="5400000">
              <a:off x="9115992" y="2993175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kern="1200" smtClean="0">
                  <a:solidFill>
                    <a:schemeClr val="tx1"/>
                  </a:solidFill>
                  <a:latin typeface="Arial"/>
                </a:rPr>
                <a:t>Contact</a:t>
              </a:r>
            </a:p>
            <a:p>
              <a:pPr lvl="0" algn="ctr" defTabSz="622300"/>
              <a:r>
                <a:rPr lang="en-US" sz="1000" b="1" kern="1200" smtClean="0">
                  <a:solidFill>
                    <a:schemeClr val="tx1"/>
                  </a:solidFill>
                  <a:latin typeface="Arial"/>
                </a:rPr>
                <a:t>Center</a:t>
              </a:r>
              <a:endParaRPr lang="en-US" sz="1000" b="1" kern="120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88" name="Freihandform 187"/>
            <p:cNvSpPr/>
            <p:nvPr/>
          </p:nvSpPr>
          <p:spPr bwMode="gray">
            <a:xfrm rot="5400000">
              <a:off x="6765705" y="2557897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622300"/>
              <a:r>
                <a:rPr lang="en-US" sz="1000" b="1" dirty="0" smtClean="0">
                  <a:solidFill>
                    <a:schemeClr val="tx1"/>
                  </a:solidFill>
                  <a:latin typeface="+mj-lt"/>
                </a:rPr>
                <a:t>Branded</a:t>
              </a:r>
              <a:br>
                <a:rPr lang="en-US" sz="1000" b="1" dirty="0" smtClean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 err="1" smtClean="0">
                  <a:solidFill>
                    <a:schemeClr val="tx1"/>
                  </a:solidFill>
                  <a:latin typeface="+mj-lt"/>
                </a:rPr>
                <a:t>commu</a:t>
              </a:r>
              <a:r>
                <a:rPr lang="en-US" sz="1000" b="1" dirty="0" smtClean="0">
                  <a:solidFill>
                    <a:schemeClr val="tx1"/>
                  </a:solidFill>
                  <a:latin typeface="+mj-lt"/>
                </a:rPr>
                <a:t>-</a:t>
              </a:r>
              <a:br>
                <a:rPr lang="en-US" sz="1000" b="1" dirty="0" smtClean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 err="1" smtClean="0">
                  <a:solidFill>
                    <a:schemeClr val="tx1"/>
                  </a:solidFill>
                  <a:latin typeface="+mj-lt"/>
                </a:rPr>
                <a:t>nity</a:t>
              </a:r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89" name="Freihandform 188"/>
            <p:cNvSpPr/>
            <p:nvPr/>
          </p:nvSpPr>
          <p:spPr bwMode="gray">
            <a:xfrm rot="5400000">
              <a:off x="6765705" y="3425132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NETWORK</a:t>
              </a:r>
              <a:br>
                <a:rPr lang="en-US" sz="1000" b="1" dirty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ISSUE</a:t>
              </a:r>
            </a:p>
          </p:txBody>
        </p:sp>
        <p:sp>
          <p:nvSpPr>
            <p:cNvPr id="190" name="Freihandform 189"/>
            <p:cNvSpPr/>
            <p:nvPr/>
          </p:nvSpPr>
          <p:spPr bwMode="gray">
            <a:xfrm rot="5400000">
              <a:off x="5982277" y="2993175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622300"/>
              <a:r>
                <a:rPr lang="en-US" sz="1000" b="1" dirty="0" smtClean="0">
                  <a:solidFill>
                    <a:schemeClr val="tx1"/>
                  </a:solidFill>
                  <a:latin typeface="Arial"/>
                </a:rPr>
                <a:t>Support</a:t>
              </a:r>
              <a:br>
                <a:rPr lang="en-US" sz="1000" b="1" dirty="0" smtClean="0">
                  <a:solidFill>
                    <a:schemeClr val="tx1"/>
                  </a:solidFill>
                  <a:latin typeface="Arial"/>
                </a:rPr>
              </a:br>
              <a:r>
                <a:rPr lang="en-US" sz="1000" b="1" dirty="0" smtClean="0">
                  <a:solidFill>
                    <a:schemeClr val="tx1"/>
                  </a:solidFill>
                  <a:latin typeface="Arial"/>
                </a:rPr>
                <a:t>portal</a:t>
              </a:r>
              <a:endParaRPr lang="en-US" sz="1000" b="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91" name="Freihandform 190"/>
            <p:cNvSpPr/>
            <p:nvPr/>
          </p:nvSpPr>
          <p:spPr bwMode="gray">
            <a:xfrm rot="5400000">
              <a:off x="5982277" y="2125940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SETUP</a:t>
              </a:r>
              <a:br>
                <a:rPr lang="en-US" sz="1000" b="1" dirty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PHONE</a:t>
              </a:r>
            </a:p>
          </p:txBody>
        </p:sp>
        <p:sp>
          <p:nvSpPr>
            <p:cNvPr id="192" name="Freihandform 191"/>
            <p:cNvSpPr/>
            <p:nvPr/>
          </p:nvSpPr>
          <p:spPr bwMode="gray">
            <a:xfrm rot="5400000">
              <a:off x="5198849" y="2557897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RECEIVE</a:t>
              </a:r>
              <a:br>
                <a:rPr lang="en-US" sz="1000" b="1" dirty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PACKAGE</a:t>
              </a:r>
            </a:p>
          </p:txBody>
        </p:sp>
        <p:sp>
          <p:nvSpPr>
            <p:cNvPr id="193" name="Freihandform 192"/>
            <p:cNvSpPr/>
            <p:nvPr/>
          </p:nvSpPr>
          <p:spPr bwMode="gray">
            <a:xfrm rot="5400000">
              <a:off x="5198849" y="3425132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MISSING</a:t>
              </a:r>
              <a:br>
                <a:rPr lang="en-US" sz="1000" b="1" dirty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ITEM</a:t>
              </a:r>
            </a:p>
          </p:txBody>
        </p:sp>
        <p:sp>
          <p:nvSpPr>
            <p:cNvPr id="194" name="Freihandform 193"/>
            <p:cNvSpPr/>
            <p:nvPr/>
          </p:nvSpPr>
          <p:spPr bwMode="gray">
            <a:xfrm rot="5400000">
              <a:off x="4415421" y="2125940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TRACK</a:t>
              </a:r>
              <a:br>
                <a:rPr lang="en-US" sz="1000" b="1" dirty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ORDER</a:t>
              </a:r>
            </a:p>
          </p:txBody>
        </p:sp>
        <p:sp>
          <p:nvSpPr>
            <p:cNvPr id="195" name="Freihandform 194"/>
            <p:cNvSpPr/>
            <p:nvPr/>
          </p:nvSpPr>
          <p:spPr bwMode="gray">
            <a:xfrm rot="5400000">
              <a:off x="3631991" y="2557897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dirty="0" smtClean="0">
                  <a:latin typeface="+mj-lt"/>
                </a:rPr>
                <a:t>BUY</a:t>
              </a:r>
              <a:endParaRPr lang="en-US" sz="1000" b="1" dirty="0">
                <a:latin typeface="+mj-lt"/>
              </a:endParaRPr>
            </a:p>
          </p:txBody>
        </p:sp>
        <p:sp>
          <p:nvSpPr>
            <p:cNvPr id="196" name="Freihandform 195"/>
            <p:cNvSpPr/>
            <p:nvPr/>
          </p:nvSpPr>
          <p:spPr bwMode="gray">
            <a:xfrm rot="5400000">
              <a:off x="2848562" y="2993175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Web-shop</a:t>
              </a:r>
              <a:endParaRPr lang="en-US" sz="1000" b="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97" name="Freihandform 196"/>
            <p:cNvSpPr/>
            <p:nvPr/>
          </p:nvSpPr>
          <p:spPr bwMode="gray">
            <a:xfrm rot="5400000">
              <a:off x="2848562" y="2125940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Retail</a:t>
              </a:r>
              <a:br>
                <a:rPr lang="en-US" sz="1000" b="1" smtClean="0">
                  <a:solidFill>
                    <a:schemeClr val="tx1"/>
                  </a:solidFill>
                  <a:latin typeface="Arial"/>
                </a:rPr>
              </a:br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store</a:t>
              </a:r>
              <a:endParaRPr lang="en-US" sz="1000" b="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98" name="Freihandform 197"/>
            <p:cNvSpPr/>
            <p:nvPr/>
          </p:nvSpPr>
          <p:spPr bwMode="gray">
            <a:xfrm rot="5400000">
              <a:off x="2065134" y="2557897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algn="ctr" defTabSz="266700"/>
              <a:r>
                <a:rPr lang="en-US" sz="1000" b="1" dirty="0">
                  <a:latin typeface="+mj-lt"/>
                </a:rPr>
                <a:t>RESEARCH</a:t>
              </a:r>
            </a:p>
          </p:txBody>
        </p:sp>
        <p:sp>
          <p:nvSpPr>
            <p:cNvPr id="199" name="Freihandform 198"/>
            <p:cNvSpPr/>
            <p:nvPr/>
          </p:nvSpPr>
          <p:spPr bwMode="gray">
            <a:xfrm rot="5400000">
              <a:off x="2065134" y="3425132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 smtClean="0">
                  <a:solidFill>
                    <a:schemeClr val="tx1"/>
                  </a:solidFill>
                  <a:latin typeface="+mj-lt"/>
                </a:rPr>
                <a:t>Reviews</a:t>
              </a:r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0" name="Freihandform 199"/>
            <p:cNvSpPr/>
            <p:nvPr/>
          </p:nvSpPr>
          <p:spPr bwMode="gray">
            <a:xfrm rot="5400000">
              <a:off x="9899420" y="5164220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>
                  <a:latin typeface="+mj-lt"/>
                </a:rPr>
                <a:t>REFER</a:t>
              </a:r>
              <a:br>
                <a:rPr lang="en-US" sz="1000" b="1" dirty="0">
                  <a:latin typeface="+mj-lt"/>
                </a:rPr>
              </a:br>
              <a:r>
                <a:rPr lang="en-US" sz="1000" b="1" dirty="0">
                  <a:latin typeface="+mj-lt"/>
                </a:rPr>
                <a:t>FRIENDS</a:t>
              </a:r>
            </a:p>
          </p:txBody>
        </p:sp>
        <p:sp>
          <p:nvSpPr>
            <p:cNvPr id="201" name="Freihandform 200"/>
            <p:cNvSpPr/>
            <p:nvPr/>
          </p:nvSpPr>
          <p:spPr bwMode="gray">
            <a:xfrm rot="5400000">
              <a:off x="9115991" y="4732263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dirty="0">
                  <a:latin typeface="+mj-lt"/>
                </a:rPr>
                <a:t>RECEIVE</a:t>
              </a:r>
              <a:br>
                <a:rPr lang="en-US" sz="1000" b="1" dirty="0">
                  <a:latin typeface="+mj-lt"/>
                </a:rPr>
              </a:br>
              <a:r>
                <a:rPr lang="en-US" sz="1000" b="1" dirty="0">
                  <a:latin typeface="+mj-lt"/>
                </a:rPr>
                <a:t>OFFER</a:t>
              </a:r>
            </a:p>
          </p:txBody>
        </p:sp>
        <p:sp>
          <p:nvSpPr>
            <p:cNvPr id="202" name="Freihandform 201"/>
            <p:cNvSpPr/>
            <p:nvPr/>
          </p:nvSpPr>
          <p:spPr bwMode="gray">
            <a:xfrm rot="5400000">
              <a:off x="9115991" y="3865028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>
                  <a:latin typeface="+mj-lt"/>
                </a:rPr>
                <a:t>RESTART</a:t>
              </a:r>
              <a:br>
                <a:rPr lang="en-US" sz="1000" b="1" dirty="0">
                  <a:latin typeface="+mj-lt"/>
                </a:rPr>
              </a:br>
              <a:r>
                <a:rPr lang="en-US" sz="1000" b="1" dirty="0">
                  <a:latin typeface="+mj-lt"/>
                </a:rPr>
                <a:t>SERVICE</a:t>
              </a:r>
            </a:p>
          </p:txBody>
        </p:sp>
        <p:sp>
          <p:nvSpPr>
            <p:cNvPr id="203" name="Freihandform 202"/>
            <p:cNvSpPr/>
            <p:nvPr/>
          </p:nvSpPr>
          <p:spPr bwMode="gray">
            <a:xfrm rot="5400000">
              <a:off x="8332561" y="5164220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62230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Contact</a:t>
              </a:r>
            </a:p>
            <a:p>
              <a:pPr algn="ctr" defTabSz="62230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Center</a:t>
              </a:r>
              <a:endParaRPr lang="en-US" sz="1000" b="1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04" name="Freihandform 203"/>
            <p:cNvSpPr/>
            <p:nvPr/>
          </p:nvSpPr>
          <p:spPr bwMode="gray">
            <a:xfrm rot="5400000">
              <a:off x="7549133" y="4732263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TERMINATE</a:t>
              </a:r>
              <a:br>
                <a:rPr lang="en-US" sz="1000" b="1" dirty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SERVICE</a:t>
              </a:r>
            </a:p>
          </p:txBody>
        </p:sp>
        <p:sp>
          <p:nvSpPr>
            <p:cNvPr id="205" name="Freihandform 204"/>
            <p:cNvSpPr/>
            <p:nvPr/>
          </p:nvSpPr>
          <p:spPr bwMode="gray">
            <a:xfrm rot="5400000">
              <a:off x="7549133" y="3865028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1022350"/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PHONE</a:t>
              </a:r>
              <a:br>
                <a:rPr lang="en-US" sz="1000" b="1" dirty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DAMAGE</a:t>
              </a:r>
            </a:p>
          </p:txBody>
        </p:sp>
        <p:sp>
          <p:nvSpPr>
            <p:cNvPr id="206" name="Freihandform 205"/>
            <p:cNvSpPr/>
            <p:nvPr/>
          </p:nvSpPr>
          <p:spPr bwMode="gray">
            <a:xfrm rot="5400000">
              <a:off x="6765705" y="4296985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622300"/>
              <a:r>
                <a:rPr lang="en-US" sz="1000" b="1" dirty="0">
                  <a:solidFill>
                    <a:schemeClr val="tx1"/>
                  </a:solidFill>
                  <a:latin typeface="Arial"/>
                </a:rPr>
                <a:t>Retail</a:t>
              </a:r>
              <a:br>
                <a:rPr lang="en-US" sz="1000" b="1" dirty="0">
                  <a:solidFill>
                    <a:schemeClr val="tx1"/>
                  </a:solidFill>
                  <a:latin typeface="Arial"/>
                </a:rPr>
              </a:br>
              <a:r>
                <a:rPr lang="en-US" sz="1000" b="1" dirty="0">
                  <a:solidFill>
                    <a:schemeClr val="tx1"/>
                  </a:solidFill>
                  <a:latin typeface="Arial"/>
                </a:rPr>
                <a:t>store</a:t>
              </a:r>
            </a:p>
          </p:txBody>
        </p:sp>
        <p:sp>
          <p:nvSpPr>
            <p:cNvPr id="207" name="Freihandform 206"/>
            <p:cNvSpPr/>
            <p:nvPr/>
          </p:nvSpPr>
          <p:spPr bwMode="gray">
            <a:xfrm rot="5400000">
              <a:off x="6765705" y="5164220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62230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Social</a:t>
              </a:r>
              <a:endParaRPr lang="en-US" sz="1000" b="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08" name="Freihandform 207"/>
            <p:cNvSpPr/>
            <p:nvPr/>
          </p:nvSpPr>
          <p:spPr bwMode="gray">
            <a:xfrm rot="5400000">
              <a:off x="5982276" y="4732263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lvl="0" algn="ctr" defTabSz="622300"/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BILLING</a:t>
              </a:r>
              <a:br>
                <a:rPr lang="en-US" sz="1000" b="1" dirty="0">
                  <a:solidFill>
                    <a:schemeClr val="tx1"/>
                  </a:solidFill>
                  <a:latin typeface="+mj-lt"/>
                </a:rPr>
              </a:br>
              <a:r>
                <a:rPr lang="en-US" sz="1000" b="1" dirty="0">
                  <a:solidFill>
                    <a:schemeClr val="tx1"/>
                  </a:solidFill>
                  <a:latin typeface="+mj-lt"/>
                </a:rPr>
                <a:t>ISSUE</a:t>
              </a:r>
            </a:p>
          </p:txBody>
        </p:sp>
        <p:sp>
          <p:nvSpPr>
            <p:cNvPr id="209" name="Freihandform 208"/>
            <p:cNvSpPr/>
            <p:nvPr/>
          </p:nvSpPr>
          <p:spPr bwMode="gray">
            <a:xfrm rot="5400000">
              <a:off x="5982276" y="3865028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622300"/>
              <a:r>
                <a:rPr lang="en-US" sz="1000" b="1" dirty="0" smtClean="0">
                  <a:solidFill>
                    <a:schemeClr val="tx1"/>
                  </a:solidFill>
                  <a:latin typeface="Arial"/>
                </a:rPr>
                <a:t>Contact</a:t>
              </a:r>
            </a:p>
            <a:p>
              <a:pPr algn="ctr" defTabSz="622300"/>
              <a:r>
                <a:rPr lang="en-US" sz="1000" b="1" dirty="0" smtClean="0">
                  <a:solidFill>
                    <a:schemeClr val="tx1"/>
                  </a:solidFill>
                  <a:latin typeface="Arial"/>
                </a:rPr>
                <a:t>Center</a:t>
              </a:r>
              <a:endParaRPr lang="en-US" sz="1000" b="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10" name="Freihandform 209"/>
            <p:cNvSpPr/>
            <p:nvPr/>
          </p:nvSpPr>
          <p:spPr bwMode="gray">
            <a:xfrm rot="5400000">
              <a:off x="5198848" y="4296985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62230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Web-shop</a:t>
              </a:r>
              <a:endParaRPr lang="en-US" sz="1000" b="1" dirty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11" name="Freihandform 210"/>
            <p:cNvSpPr/>
            <p:nvPr/>
          </p:nvSpPr>
          <p:spPr bwMode="gray">
            <a:xfrm rot="5400000">
              <a:off x="10682846" y="5607503"/>
              <a:ext cx="802997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102235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Word of</a:t>
              </a:r>
              <a:br>
                <a:rPr lang="en-US" sz="1000" b="1" smtClean="0">
                  <a:solidFill>
                    <a:schemeClr val="tx1"/>
                  </a:solidFill>
                  <a:latin typeface="Arial"/>
                </a:rPr>
              </a:br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mouth</a:t>
              </a:r>
              <a:endParaRPr lang="en-US" sz="1000" b="1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12" name="Freihandform 211"/>
            <p:cNvSpPr/>
            <p:nvPr/>
          </p:nvSpPr>
          <p:spPr bwMode="gray">
            <a:xfrm rot="5400000">
              <a:off x="9899418" y="6039461"/>
              <a:ext cx="802997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102235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Social</a:t>
              </a:r>
              <a:endParaRPr lang="en-US" sz="1000" b="1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13" name="Freihandform 212"/>
            <p:cNvSpPr/>
            <p:nvPr/>
          </p:nvSpPr>
          <p:spPr bwMode="gray">
            <a:xfrm rot="5400000">
              <a:off x="9115990" y="5607503"/>
              <a:ext cx="802997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algn="ctr" defTabSz="1022350"/>
              <a:r>
                <a:rPr lang="en-US" sz="1000" b="1" smtClean="0">
                  <a:solidFill>
                    <a:schemeClr val="tx1"/>
                  </a:solidFill>
                  <a:latin typeface="Arial"/>
                </a:rPr>
                <a:t>E-mail</a:t>
              </a:r>
              <a:endParaRPr lang="en-US" sz="1000" b="1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14" name="TextBox 174"/>
            <p:cNvSpPr txBox="1"/>
            <p:nvPr/>
          </p:nvSpPr>
          <p:spPr bwMode="gray">
            <a:xfrm>
              <a:off x="433388" y="114619"/>
              <a:ext cx="15004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511884" fontAlgn="base">
                <a:buClr>
                  <a:srgbClr val="F0AB00"/>
                </a:buClr>
                <a:buSzPct val="80000"/>
              </a:pPr>
              <a:r>
                <a:rPr lang="en-US" b="1" kern="0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AWARENESS</a:t>
              </a:r>
              <a:endParaRPr lang="en-US" b="1" kern="0" dirty="0">
                <a:solidFill>
                  <a:schemeClr val="tx2">
                    <a:lumMod val="20000"/>
                    <a:lumOff val="80000"/>
                  </a:schemeClr>
                </a:solidFill>
                <a:latin typeface="Arial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15" name="TextBox 153"/>
            <p:cNvSpPr txBox="1"/>
            <p:nvPr/>
          </p:nvSpPr>
          <p:spPr bwMode="gray">
            <a:xfrm>
              <a:off x="681594" y="4944510"/>
              <a:ext cx="13593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0AB00"/>
                </a:buClr>
                <a:buSzPct val="80000"/>
                <a:buFontTx/>
                <a:buNone/>
              </a:pPr>
              <a:r>
                <a:rPr lang="en-US" b="1" kern="0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Arial Unicode MS" pitchFamily="34" charset="-128"/>
                  <a:cs typeface="Arial"/>
                </a:rPr>
                <a:t>DISCOVERY</a:t>
              </a:r>
            </a:p>
          </p:txBody>
        </p:sp>
        <p:sp>
          <p:nvSpPr>
            <p:cNvPr id="216" name="TextBox 147"/>
            <p:cNvSpPr txBox="1"/>
            <p:nvPr/>
          </p:nvSpPr>
          <p:spPr bwMode="gray">
            <a:xfrm>
              <a:off x="3797582" y="457697"/>
              <a:ext cx="2043829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511884" fontAlgn="base">
                <a:buClr>
                  <a:srgbClr val="F0AB00"/>
                </a:buClr>
                <a:buSzPct val="80000"/>
              </a:pPr>
              <a:r>
                <a:rPr lang="en-US" b="1" kern="0" dirty="0" smtClean="0">
                  <a:solidFill>
                    <a:schemeClr val="tx2"/>
                  </a:solidFill>
                  <a:ea typeface="Arial Unicode MS" pitchFamily="34" charset="-128"/>
                  <a:cs typeface="Arial Unicode MS" pitchFamily="34" charset="-128"/>
                </a:rPr>
                <a:t>CONSIDERATION</a:t>
              </a:r>
              <a:endParaRPr lang="en-US" b="1" kern="0" dirty="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17" name="TextBox 143"/>
            <p:cNvSpPr txBox="1"/>
            <p:nvPr/>
          </p:nvSpPr>
          <p:spPr bwMode="gray">
            <a:xfrm>
              <a:off x="3797582" y="3577707"/>
              <a:ext cx="884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511884" fontAlgn="base">
                <a:buClr>
                  <a:srgbClr val="F0AB00"/>
                </a:buClr>
                <a:buSzPct val="80000"/>
              </a:pPr>
              <a:r>
                <a:rPr lang="en-US" b="1" kern="0" dirty="0">
                  <a:solidFill>
                    <a:schemeClr val="accent4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ACTION</a:t>
              </a:r>
            </a:p>
          </p:txBody>
        </p:sp>
        <p:sp>
          <p:nvSpPr>
            <p:cNvPr id="218" name="TextBox 108"/>
            <p:cNvSpPr txBox="1"/>
            <p:nvPr/>
          </p:nvSpPr>
          <p:spPr bwMode="gray">
            <a:xfrm>
              <a:off x="5447793" y="5311914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511884" fontAlgn="base">
                <a:buClr>
                  <a:srgbClr val="F0AB00"/>
                </a:buClr>
                <a:buSzPct val="80000"/>
              </a:pPr>
              <a:r>
                <a:rPr lang="en-US" b="1" kern="0" dirty="0">
                  <a:solidFill>
                    <a:srgbClr val="F6BC1C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USE</a:t>
              </a:r>
            </a:p>
          </p:txBody>
        </p:sp>
        <p:sp>
          <p:nvSpPr>
            <p:cNvPr id="219" name="TextBox 48"/>
            <p:cNvSpPr txBox="1"/>
            <p:nvPr/>
          </p:nvSpPr>
          <p:spPr bwMode="gray">
            <a:xfrm>
              <a:off x="8365532" y="6510483"/>
              <a:ext cx="132087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511884" fontAlgn="base">
                <a:buClr>
                  <a:srgbClr val="F0AB00"/>
                </a:buClr>
                <a:buSzPct val="80000"/>
              </a:pPr>
              <a:r>
                <a:rPr lang="en-US" b="1" kern="0" dirty="0">
                  <a:solidFill>
                    <a:schemeClr val="accent5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ADVOCACY</a:t>
              </a:r>
            </a:p>
          </p:txBody>
        </p:sp>
        <p:sp>
          <p:nvSpPr>
            <p:cNvPr id="220" name="TextBox 52"/>
            <p:cNvSpPr txBox="1"/>
            <p:nvPr/>
          </p:nvSpPr>
          <p:spPr bwMode="gray">
            <a:xfrm>
              <a:off x="10065007" y="3053169"/>
              <a:ext cx="884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511884" fontAlgn="base">
                <a:buClr>
                  <a:srgbClr val="F0AB00"/>
                </a:buClr>
                <a:buSzPct val="80000"/>
              </a:pPr>
              <a:r>
                <a:rPr lang="en-US" b="1" kern="0" dirty="0">
                  <a:solidFill>
                    <a:schemeClr val="accent4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ACTION</a:t>
              </a:r>
            </a:p>
          </p:txBody>
        </p:sp>
        <p:sp>
          <p:nvSpPr>
            <p:cNvPr id="221" name="TextBox 62"/>
            <p:cNvSpPr txBox="1"/>
            <p:nvPr/>
          </p:nvSpPr>
          <p:spPr bwMode="gray">
            <a:xfrm>
              <a:off x="10065007" y="4792257"/>
              <a:ext cx="193642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511884" fontAlgn="base">
                <a:buClr>
                  <a:srgbClr val="F0AB00"/>
                </a:buClr>
                <a:buSzPct val="80000"/>
              </a:pPr>
              <a:r>
                <a:rPr lang="en-US" b="1" kern="0" dirty="0">
                  <a:solidFill>
                    <a:srgbClr val="0076CB"/>
                  </a:solidFill>
                  <a:ea typeface="Arial Unicode MS" pitchFamily="34" charset="-128"/>
                  <a:cs typeface="Arial Unicode MS" pitchFamily="34" charset="-128"/>
                </a:rPr>
                <a:t>CONSIDERATION</a:t>
              </a:r>
            </a:p>
          </p:txBody>
        </p:sp>
        <p:sp>
          <p:nvSpPr>
            <p:cNvPr id="222" name="TextBox 71"/>
            <p:cNvSpPr txBox="1"/>
            <p:nvPr/>
          </p:nvSpPr>
          <p:spPr bwMode="gray">
            <a:xfrm>
              <a:off x="7659755" y="2272733"/>
              <a:ext cx="132087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511884" fontAlgn="base">
                <a:buClr>
                  <a:srgbClr val="F0AB00"/>
                </a:buClr>
                <a:buSzPct val="80000"/>
              </a:pPr>
              <a:r>
                <a:rPr lang="en-US" b="1" kern="0" dirty="0">
                  <a:solidFill>
                    <a:schemeClr val="accent5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ADVOCACY</a:t>
              </a:r>
            </a:p>
          </p:txBody>
        </p:sp>
        <p:sp>
          <p:nvSpPr>
            <p:cNvPr id="223" name="TextBox 72"/>
            <p:cNvSpPr txBox="1"/>
            <p:nvPr/>
          </p:nvSpPr>
          <p:spPr bwMode="gray">
            <a:xfrm>
              <a:off x="9209730" y="525629"/>
              <a:ext cx="4744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511884" fontAlgn="base">
                <a:buClr>
                  <a:srgbClr val="F0AB00"/>
                </a:buClr>
                <a:buSzPct val="80000"/>
              </a:pPr>
              <a:r>
                <a:rPr lang="en-US" b="1" kern="0" dirty="0">
                  <a:solidFill>
                    <a:schemeClr val="accent1"/>
                  </a:solidFill>
                  <a:latin typeface="Arial"/>
                  <a:ea typeface="Arial Unicode MS" pitchFamily="34" charset="-128"/>
                  <a:cs typeface="Arial Unicode MS" pitchFamily="34" charset="-128"/>
                </a:rPr>
                <a:t>USE</a:t>
              </a:r>
            </a:p>
          </p:txBody>
        </p:sp>
        <p:pic>
          <p:nvPicPr>
            <p:cNvPr id="224" name="Bild 8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475523" y="550069"/>
              <a:ext cx="412360" cy="297816"/>
            </a:xfrm>
            <a:prstGeom prst="rect">
              <a:avLst/>
            </a:prstGeom>
          </p:spPr>
        </p:pic>
        <p:grpSp>
          <p:nvGrpSpPr>
            <p:cNvPr id="225" name="Gruppieren 3"/>
            <p:cNvGrpSpPr/>
            <p:nvPr/>
          </p:nvGrpSpPr>
          <p:grpSpPr bwMode="gray">
            <a:xfrm>
              <a:off x="2005140" y="1742651"/>
              <a:ext cx="922984" cy="802996"/>
              <a:chOff x="1221712" y="2185934"/>
              <a:chExt cx="922984" cy="802996"/>
            </a:xfrm>
          </p:grpSpPr>
          <p:sp>
            <p:nvSpPr>
              <p:cNvPr id="265" name="Freihandform 264"/>
              <p:cNvSpPr/>
              <p:nvPr/>
            </p:nvSpPr>
            <p:spPr bwMode="gray">
              <a:xfrm rot="5400000">
                <a:off x="1281706" y="2125940"/>
                <a:ext cx="802996" cy="922984"/>
              </a:xfrm>
              <a:custGeom>
                <a:avLst/>
                <a:gdLst>
                  <a:gd name="connsiteX0" fmla="*/ 0 w 449791"/>
                  <a:gd name="connsiteY0" fmla="*/ 195659 h 391318"/>
                  <a:gd name="connsiteX1" fmla="*/ 97830 w 449791"/>
                  <a:gd name="connsiteY1" fmla="*/ 0 h 391318"/>
                  <a:gd name="connsiteX2" fmla="*/ 351962 w 449791"/>
                  <a:gd name="connsiteY2" fmla="*/ 0 h 391318"/>
                  <a:gd name="connsiteX3" fmla="*/ 449791 w 449791"/>
                  <a:gd name="connsiteY3" fmla="*/ 195659 h 391318"/>
                  <a:gd name="connsiteX4" fmla="*/ 351962 w 449791"/>
                  <a:gd name="connsiteY4" fmla="*/ 391318 h 391318"/>
                  <a:gd name="connsiteX5" fmla="*/ 97830 w 449791"/>
                  <a:gd name="connsiteY5" fmla="*/ 391318 h 391318"/>
                  <a:gd name="connsiteX6" fmla="*/ 0 w 449791"/>
                  <a:gd name="connsiteY6" fmla="*/ 195659 h 391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791" h="391318">
                    <a:moveTo>
                      <a:pt x="224895" y="0"/>
                    </a:moveTo>
                    <a:lnTo>
                      <a:pt x="449790" y="85112"/>
                    </a:lnTo>
                    <a:lnTo>
                      <a:pt x="449790" y="306207"/>
                    </a:lnTo>
                    <a:lnTo>
                      <a:pt x="224896" y="391318"/>
                    </a:lnTo>
                    <a:lnTo>
                      <a:pt x="1" y="306207"/>
                    </a:lnTo>
                    <a:lnTo>
                      <a:pt x="1" y="85112"/>
                    </a:lnTo>
                    <a:lnTo>
                      <a:pt x="22489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vert270" wrap="square" lIns="360000" tIns="36000" rIns="72000" bIns="36000" numCol="1" spcCol="1270" anchor="ctr" anchorCtr="0">
                <a:noAutofit/>
              </a:bodyPr>
              <a:lstStyle/>
              <a:p>
                <a:pPr algn="ctr" defTabSz="1022350"/>
                <a:r>
                  <a:rPr lang="en-US" sz="1000" b="1">
                    <a:solidFill>
                      <a:schemeClr val="tx1"/>
                    </a:solidFill>
                    <a:latin typeface="Arial"/>
                  </a:rPr>
                  <a:t>Social</a:t>
                </a:r>
                <a:endParaRPr lang="en-US" sz="1000" b="1" dirty="0">
                  <a:solidFill>
                    <a:schemeClr val="tx1"/>
                  </a:solidFill>
                  <a:latin typeface="Arial"/>
                </a:endParaRPr>
              </a:p>
            </p:txBody>
          </p:sp>
          <p:pic>
            <p:nvPicPr>
              <p:cNvPr id="266" name="Bild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gray">
              <a:xfrm>
                <a:off x="1420684" y="2246738"/>
                <a:ext cx="525040" cy="379194"/>
              </a:xfrm>
              <a:prstGeom prst="rect">
                <a:avLst/>
              </a:prstGeom>
            </p:spPr>
          </p:pic>
        </p:grpSp>
        <p:pic>
          <p:nvPicPr>
            <p:cNvPr id="226" name="Bild 8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792608" y="942041"/>
              <a:ext cx="481762" cy="347939"/>
            </a:xfrm>
            <a:prstGeom prst="rect">
              <a:avLst/>
            </a:prstGeom>
          </p:spPr>
        </p:pic>
        <p:pic>
          <p:nvPicPr>
            <p:cNvPr id="227" name="Bild 7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121255" y="505541"/>
              <a:ext cx="525040" cy="379194"/>
            </a:xfrm>
            <a:prstGeom prst="rect">
              <a:avLst/>
            </a:prstGeom>
          </p:spPr>
        </p:pic>
        <p:pic>
          <p:nvPicPr>
            <p:cNvPr id="228" name="Bild 7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904683" y="5285581"/>
              <a:ext cx="525040" cy="379194"/>
            </a:xfrm>
            <a:prstGeom prst="rect">
              <a:avLst/>
            </a:prstGeom>
          </p:spPr>
        </p:pic>
        <p:pic>
          <p:nvPicPr>
            <p:cNvPr id="229" name="Bild 7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038396" y="6167482"/>
              <a:ext cx="525040" cy="379194"/>
            </a:xfrm>
            <a:prstGeom prst="rect">
              <a:avLst/>
            </a:prstGeom>
          </p:spPr>
        </p:pic>
        <p:pic>
          <p:nvPicPr>
            <p:cNvPr id="230" name="Bild 82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276607" y="5726115"/>
              <a:ext cx="481762" cy="347939"/>
            </a:xfrm>
            <a:prstGeom prst="rect">
              <a:avLst/>
            </a:prstGeom>
          </p:spPr>
        </p:pic>
        <p:pic>
          <p:nvPicPr>
            <p:cNvPr id="231" name="Bild 71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54412" y="935565"/>
              <a:ext cx="490729" cy="354415"/>
            </a:xfrm>
            <a:prstGeom prst="rect">
              <a:avLst/>
            </a:prstGeom>
          </p:spPr>
        </p:pic>
        <p:pic>
          <p:nvPicPr>
            <p:cNvPr id="232" name="Bild 73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046851" y="2247581"/>
              <a:ext cx="406419" cy="293524"/>
            </a:xfrm>
            <a:prstGeom prst="rect">
              <a:avLst/>
            </a:prstGeom>
          </p:spPr>
        </p:pic>
        <p:pic>
          <p:nvPicPr>
            <p:cNvPr id="233" name="Bild 74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808893" y="1811052"/>
              <a:ext cx="449192" cy="324416"/>
            </a:xfrm>
            <a:prstGeom prst="rect">
              <a:avLst/>
            </a:prstGeom>
          </p:spPr>
        </p:pic>
        <p:pic>
          <p:nvPicPr>
            <p:cNvPr id="234" name="Bild 81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2274850" y="947569"/>
              <a:ext cx="383564" cy="277018"/>
            </a:xfrm>
            <a:prstGeom prst="rect">
              <a:avLst/>
            </a:prstGeom>
          </p:spPr>
        </p:pic>
        <p:pic>
          <p:nvPicPr>
            <p:cNvPr id="235" name="Bild 73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963994" y="4415444"/>
              <a:ext cx="406419" cy="293524"/>
            </a:xfrm>
            <a:prstGeom prst="rect">
              <a:avLst/>
            </a:prstGeom>
          </p:spPr>
        </p:pic>
        <p:pic>
          <p:nvPicPr>
            <p:cNvPr id="236" name="Bild 73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097709" y="3543592"/>
              <a:ext cx="406419" cy="293524"/>
            </a:xfrm>
            <a:prstGeom prst="rect">
              <a:avLst/>
            </a:prstGeom>
          </p:spPr>
        </p:pic>
        <p:pic>
          <p:nvPicPr>
            <p:cNvPr id="237" name="Bild 74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159178" y="3978946"/>
              <a:ext cx="449192" cy="324416"/>
            </a:xfrm>
            <a:prstGeom prst="rect">
              <a:avLst/>
            </a:prstGeom>
          </p:spPr>
        </p:pic>
        <p:pic>
          <p:nvPicPr>
            <p:cNvPr id="238" name="Bild 74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8509463" y="5270837"/>
              <a:ext cx="449192" cy="324416"/>
            </a:xfrm>
            <a:prstGeom prst="rect">
              <a:avLst/>
            </a:prstGeom>
          </p:spPr>
        </p:pic>
        <p:pic>
          <p:nvPicPr>
            <p:cNvPr id="239" name="Bild 74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292894" y="3104091"/>
              <a:ext cx="449192" cy="324416"/>
            </a:xfrm>
            <a:prstGeom prst="rect">
              <a:avLst/>
            </a:prstGeom>
          </p:spPr>
        </p:pic>
        <p:pic>
          <p:nvPicPr>
            <p:cNvPr id="240" name="Bild 239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726036" y="482681"/>
              <a:ext cx="449192" cy="324416"/>
            </a:xfrm>
            <a:prstGeom prst="rect">
              <a:avLst/>
            </a:prstGeom>
          </p:spPr>
        </p:pic>
        <p:pic>
          <p:nvPicPr>
            <p:cNvPr id="241" name="Picture 213"/>
            <p:cNvPicPr>
              <a:picLocks noChangeAspect="1" noChangeArrowheads="1"/>
            </p:cNvPicPr>
            <p:nvPr/>
          </p:nvPicPr>
          <p:blipFill>
            <a:blip r:embed="rId16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58818" y="3097031"/>
              <a:ext cx="382485" cy="37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213"/>
            <p:cNvPicPr>
              <a:picLocks noChangeAspect="1" noChangeArrowheads="1"/>
            </p:cNvPicPr>
            <p:nvPr/>
          </p:nvPicPr>
          <p:blipFill>
            <a:blip r:embed="rId16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625677" y="1364044"/>
              <a:ext cx="382485" cy="37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3" name="Picture 213"/>
            <p:cNvPicPr>
              <a:picLocks noChangeAspect="1" noChangeArrowheads="1"/>
            </p:cNvPicPr>
            <p:nvPr/>
          </p:nvPicPr>
          <p:blipFill>
            <a:blip r:embed="rId16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409104" y="4409094"/>
              <a:ext cx="382485" cy="37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4" name="Picture 2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83552" y="1773576"/>
              <a:ext cx="432449" cy="412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" name="Picture 231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207568" y="3104091"/>
              <a:ext cx="352415" cy="35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231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8557853" y="910842"/>
              <a:ext cx="352415" cy="35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7" name="Picture 98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0906001" y="5693128"/>
              <a:ext cx="356686" cy="355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8" name="Gruppieren 2"/>
            <p:cNvGrpSpPr/>
            <p:nvPr/>
          </p:nvGrpSpPr>
          <p:grpSpPr bwMode="gray">
            <a:xfrm>
              <a:off x="1221712" y="2185934"/>
              <a:ext cx="922984" cy="802996"/>
              <a:chOff x="2005140" y="1742651"/>
              <a:chExt cx="922984" cy="802996"/>
            </a:xfrm>
          </p:grpSpPr>
          <p:sp>
            <p:nvSpPr>
              <p:cNvPr id="263" name="Freihandform 262"/>
              <p:cNvSpPr/>
              <p:nvPr/>
            </p:nvSpPr>
            <p:spPr bwMode="gray">
              <a:xfrm rot="5400000">
                <a:off x="2065134" y="1682657"/>
                <a:ext cx="802996" cy="922984"/>
              </a:xfrm>
              <a:custGeom>
                <a:avLst/>
                <a:gdLst>
                  <a:gd name="connsiteX0" fmla="*/ 0 w 449791"/>
                  <a:gd name="connsiteY0" fmla="*/ 195659 h 391318"/>
                  <a:gd name="connsiteX1" fmla="*/ 97830 w 449791"/>
                  <a:gd name="connsiteY1" fmla="*/ 0 h 391318"/>
                  <a:gd name="connsiteX2" fmla="*/ 351962 w 449791"/>
                  <a:gd name="connsiteY2" fmla="*/ 0 h 391318"/>
                  <a:gd name="connsiteX3" fmla="*/ 449791 w 449791"/>
                  <a:gd name="connsiteY3" fmla="*/ 195659 h 391318"/>
                  <a:gd name="connsiteX4" fmla="*/ 351962 w 449791"/>
                  <a:gd name="connsiteY4" fmla="*/ 391318 h 391318"/>
                  <a:gd name="connsiteX5" fmla="*/ 97830 w 449791"/>
                  <a:gd name="connsiteY5" fmla="*/ 391318 h 391318"/>
                  <a:gd name="connsiteX6" fmla="*/ 0 w 449791"/>
                  <a:gd name="connsiteY6" fmla="*/ 195659 h 391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791" h="391318">
                    <a:moveTo>
                      <a:pt x="224895" y="0"/>
                    </a:moveTo>
                    <a:lnTo>
                      <a:pt x="449790" y="85112"/>
                    </a:lnTo>
                    <a:lnTo>
                      <a:pt x="449790" y="306207"/>
                    </a:lnTo>
                    <a:lnTo>
                      <a:pt x="224896" y="391318"/>
                    </a:lnTo>
                    <a:lnTo>
                      <a:pt x="1" y="306207"/>
                    </a:lnTo>
                    <a:lnTo>
                      <a:pt x="1" y="85112"/>
                    </a:lnTo>
                    <a:lnTo>
                      <a:pt x="22489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vert270" wrap="square" lIns="360000" tIns="36000" rIns="72000" bIns="36000" numCol="1" spcCol="1270" anchor="ctr" anchorCtr="0">
                <a:noAutofit/>
              </a:bodyPr>
              <a:lstStyle/>
              <a:p>
                <a:pPr algn="ctr" defTabSz="1022350"/>
                <a:r>
                  <a:rPr lang="en-US" sz="1000" b="1" dirty="0">
                    <a:solidFill>
                      <a:schemeClr val="tx1"/>
                    </a:solidFill>
                    <a:latin typeface="Arial"/>
                  </a:rPr>
                  <a:t>Word of</a:t>
                </a:r>
                <a:br>
                  <a:rPr lang="en-US" sz="1000" b="1" dirty="0">
                    <a:solidFill>
                      <a:schemeClr val="tx1"/>
                    </a:solidFill>
                    <a:latin typeface="Arial"/>
                  </a:rPr>
                </a:br>
                <a:r>
                  <a:rPr lang="en-US" sz="1000" b="1" dirty="0">
                    <a:solidFill>
                      <a:schemeClr val="tx1"/>
                    </a:solidFill>
                    <a:latin typeface="Arial"/>
                  </a:rPr>
                  <a:t>mouth</a:t>
                </a:r>
              </a:p>
            </p:txBody>
          </p:sp>
          <p:pic>
            <p:nvPicPr>
              <p:cNvPr id="264" name="Picture 98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88289" y="1773576"/>
                <a:ext cx="356686" cy="355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9" name="Freihandform 248"/>
            <p:cNvSpPr/>
            <p:nvPr/>
          </p:nvSpPr>
          <p:spPr bwMode="gray">
            <a:xfrm rot="5400000">
              <a:off x="1281706" y="2993175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72000" tIns="36000" rIns="72000" bIns="36000" numCol="1" spcCol="1270" anchor="ctr" anchorCtr="0">
              <a:noAutofit/>
            </a:bodyPr>
            <a:lstStyle/>
            <a:p>
              <a:pPr algn="ctr" defTabSz="266700"/>
              <a:r>
                <a:rPr lang="en-US" sz="1000" b="1" dirty="0">
                  <a:latin typeface="+mj-lt"/>
                </a:rPr>
                <a:t>RESEARCH</a:t>
              </a:r>
            </a:p>
          </p:txBody>
        </p:sp>
        <p:pic>
          <p:nvPicPr>
            <p:cNvPr id="250" name="Picture 4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263431" y="3525036"/>
              <a:ext cx="406403" cy="404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271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991600" y="2628371"/>
              <a:ext cx="351206" cy="331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TextBox 153"/>
            <p:cNvSpPr txBox="1"/>
            <p:nvPr/>
          </p:nvSpPr>
          <p:spPr bwMode="gray">
            <a:xfrm>
              <a:off x="2898739" y="4059227"/>
              <a:ext cx="114133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0AB00"/>
                </a:buClr>
                <a:buSzPct val="80000"/>
                <a:buFontTx/>
                <a:buNone/>
              </a:pPr>
              <a:r>
                <a:rPr lang="en-US" b="1" kern="0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Arial Unicode MS" pitchFamily="34" charset="-128"/>
                  <a:cs typeface="Arial"/>
                </a:rPr>
                <a:t>INTEREST</a:t>
              </a:r>
            </a:p>
          </p:txBody>
        </p:sp>
        <p:pic>
          <p:nvPicPr>
            <p:cNvPr id="253" name="Picture 2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1499056" y="5620509"/>
              <a:ext cx="235768" cy="2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4" name="Picture 4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1527607" y="6251383"/>
              <a:ext cx="235768" cy="2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5" name="Picture 5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1025702" y="6509260"/>
              <a:ext cx="155951" cy="348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" name="Freihandform 255"/>
            <p:cNvSpPr/>
            <p:nvPr/>
          </p:nvSpPr>
          <p:spPr bwMode="gray">
            <a:xfrm rot="5400000">
              <a:off x="498279" y="2557897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266700"/>
              <a:r>
                <a:rPr lang="en-US" sz="1000" b="1" dirty="0" smtClean="0">
                  <a:solidFill>
                    <a:schemeClr val="tx1"/>
                  </a:solidFill>
                  <a:latin typeface="+mj-lt"/>
                </a:rPr>
                <a:t>Web-Shop</a:t>
              </a:r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257" name="Gruppieren 99"/>
            <p:cNvGrpSpPr/>
            <p:nvPr/>
          </p:nvGrpSpPr>
          <p:grpSpPr bwMode="gray">
            <a:xfrm>
              <a:off x="438285" y="3442172"/>
              <a:ext cx="922984" cy="845950"/>
              <a:chOff x="1221712" y="3010215"/>
              <a:chExt cx="922984" cy="845950"/>
            </a:xfrm>
          </p:grpSpPr>
          <p:sp>
            <p:nvSpPr>
              <p:cNvPr id="261" name="Freihandform 260"/>
              <p:cNvSpPr/>
              <p:nvPr/>
            </p:nvSpPr>
            <p:spPr bwMode="gray">
              <a:xfrm rot="5400000">
                <a:off x="1281706" y="2993175"/>
                <a:ext cx="802996" cy="922984"/>
              </a:xfrm>
              <a:custGeom>
                <a:avLst/>
                <a:gdLst>
                  <a:gd name="connsiteX0" fmla="*/ 0 w 449791"/>
                  <a:gd name="connsiteY0" fmla="*/ 195659 h 391318"/>
                  <a:gd name="connsiteX1" fmla="*/ 97830 w 449791"/>
                  <a:gd name="connsiteY1" fmla="*/ 0 h 391318"/>
                  <a:gd name="connsiteX2" fmla="*/ 351962 w 449791"/>
                  <a:gd name="connsiteY2" fmla="*/ 0 h 391318"/>
                  <a:gd name="connsiteX3" fmla="*/ 449791 w 449791"/>
                  <a:gd name="connsiteY3" fmla="*/ 195659 h 391318"/>
                  <a:gd name="connsiteX4" fmla="*/ 351962 w 449791"/>
                  <a:gd name="connsiteY4" fmla="*/ 391318 h 391318"/>
                  <a:gd name="connsiteX5" fmla="*/ 97830 w 449791"/>
                  <a:gd name="connsiteY5" fmla="*/ 391318 h 391318"/>
                  <a:gd name="connsiteX6" fmla="*/ 0 w 449791"/>
                  <a:gd name="connsiteY6" fmla="*/ 195659 h 391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791" h="391318">
                    <a:moveTo>
                      <a:pt x="224895" y="0"/>
                    </a:moveTo>
                    <a:lnTo>
                      <a:pt x="449790" y="85112"/>
                    </a:lnTo>
                    <a:lnTo>
                      <a:pt x="449790" y="306207"/>
                    </a:lnTo>
                    <a:lnTo>
                      <a:pt x="224896" y="391318"/>
                    </a:lnTo>
                    <a:lnTo>
                      <a:pt x="1" y="306207"/>
                    </a:lnTo>
                    <a:lnTo>
                      <a:pt x="1" y="85112"/>
                    </a:lnTo>
                    <a:lnTo>
                      <a:pt x="22489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vert270" wrap="square" lIns="360000" tIns="36000" rIns="72000" bIns="36000" numCol="1" spcCol="1270" anchor="ctr" anchorCtr="0">
                <a:noAutofit/>
              </a:bodyPr>
              <a:lstStyle/>
              <a:p>
                <a:pPr lvl="0" algn="ctr" defTabSz="266700"/>
                <a:r>
                  <a:rPr lang="en-US" sz="1000" b="1" dirty="0" smtClean="0">
                    <a:solidFill>
                      <a:schemeClr val="tx1"/>
                    </a:solidFill>
                    <a:latin typeface="+mj-lt"/>
                  </a:rPr>
                  <a:t>Search</a:t>
                </a:r>
              </a:p>
              <a:p>
                <a:pPr lvl="0" algn="ctr" defTabSz="266700"/>
                <a:r>
                  <a:rPr lang="en-US" sz="1000" b="1" dirty="0" smtClean="0">
                    <a:solidFill>
                      <a:schemeClr val="tx1"/>
                    </a:solidFill>
                    <a:latin typeface="+mj-lt"/>
                  </a:rPr>
                  <a:t>KW/ADS</a:t>
                </a:r>
                <a:endParaRPr lang="en-US" sz="10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  <p:pic>
            <p:nvPicPr>
              <p:cNvPr id="262" name="Bild 80"/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gray">
              <a:xfrm rot="18000000">
                <a:off x="1395550" y="3086119"/>
                <a:ext cx="546508" cy="394699"/>
              </a:xfrm>
              <a:prstGeom prst="rect">
                <a:avLst/>
              </a:prstGeom>
            </p:spPr>
          </p:pic>
        </p:grpSp>
        <p:sp>
          <p:nvSpPr>
            <p:cNvPr id="258" name="Freihandform 257"/>
            <p:cNvSpPr/>
            <p:nvPr/>
          </p:nvSpPr>
          <p:spPr bwMode="gray">
            <a:xfrm rot="5400000">
              <a:off x="1281706" y="3886505"/>
              <a:ext cx="802996" cy="922984"/>
            </a:xfrm>
            <a:custGeom>
              <a:avLst/>
              <a:gdLst>
                <a:gd name="connsiteX0" fmla="*/ 0 w 449791"/>
                <a:gd name="connsiteY0" fmla="*/ 195659 h 391318"/>
                <a:gd name="connsiteX1" fmla="*/ 97830 w 449791"/>
                <a:gd name="connsiteY1" fmla="*/ 0 h 391318"/>
                <a:gd name="connsiteX2" fmla="*/ 351962 w 449791"/>
                <a:gd name="connsiteY2" fmla="*/ 0 h 391318"/>
                <a:gd name="connsiteX3" fmla="*/ 449791 w 449791"/>
                <a:gd name="connsiteY3" fmla="*/ 195659 h 391318"/>
                <a:gd name="connsiteX4" fmla="*/ 351962 w 449791"/>
                <a:gd name="connsiteY4" fmla="*/ 391318 h 391318"/>
                <a:gd name="connsiteX5" fmla="*/ 97830 w 449791"/>
                <a:gd name="connsiteY5" fmla="*/ 391318 h 391318"/>
                <a:gd name="connsiteX6" fmla="*/ 0 w 449791"/>
                <a:gd name="connsiteY6" fmla="*/ 195659 h 3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791" h="391318">
                  <a:moveTo>
                    <a:pt x="224895" y="0"/>
                  </a:moveTo>
                  <a:lnTo>
                    <a:pt x="449790" y="85112"/>
                  </a:lnTo>
                  <a:lnTo>
                    <a:pt x="449790" y="306207"/>
                  </a:lnTo>
                  <a:lnTo>
                    <a:pt x="224896" y="391318"/>
                  </a:lnTo>
                  <a:lnTo>
                    <a:pt x="1" y="306207"/>
                  </a:lnTo>
                  <a:lnTo>
                    <a:pt x="1" y="85112"/>
                  </a:lnTo>
                  <a:lnTo>
                    <a:pt x="22489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360000" tIns="36000" rIns="72000" bIns="36000" numCol="1" spcCol="1270" anchor="ctr" anchorCtr="0">
              <a:noAutofit/>
            </a:bodyPr>
            <a:lstStyle/>
            <a:p>
              <a:pPr lvl="0" algn="ctr" defTabSz="266700"/>
              <a:r>
                <a:rPr lang="en-US" sz="1000" b="1" dirty="0" smtClean="0">
                  <a:solidFill>
                    <a:schemeClr val="tx1"/>
                  </a:solidFill>
                  <a:latin typeface="+mj-lt"/>
                </a:rPr>
                <a:t>Web</a:t>
              </a:r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59" name="Picture 213"/>
            <p:cNvPicPr>
              <a:picLocks noChangeAspect="1" noChangeArrowheads="1"/>
            </p:cNvPicPr>
            <p:nvPr/>
          </p:nvPicPr>
          <p:blipFill>
            <a:blip r:embed="rId16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713061" y="2731500"/>
              <a:ext cx="382485" cy="37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Bild 71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425499" y="4021701"/>
              <a:ext cx="490729" cy="35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5440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businesses are too slow to respond</a:t>
            </a:r>
            <a:endParaRPr lang="de-DE" dirty="0"/>
          </a:p>
        </p:txBody>
      </p:sp>
      <p:sp>
        <p:nvSpPr>
          <p:cNvPr id="38" name="TextBox 2"/>
          <p:cNvSpPr txBox="1"/>
          <p:nvPr/>
        </p:nvSpPr>
        <p:spPr>
          <a:xfrm>
            <a:off x="955964" y="2581564"/>
            <a:ext cx="338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b="1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1.19 BILLION </a:t>
            </a:r>
            <a:br>
              <a:rPr lang="en-US" b="1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SMARTPHONE USERS</a:t>
            </a:r>
          </a:p>
        </p:txBody>
      </p:sp>
      <p:sp>
        <p:nvSpPr>
          <p:cNvPr id="39" name="TextBox 3"/>
          <p:cNvSpPr txBox="1"/>
          <p:nvPr/>
        </p:nvSpPr>
        <p:spPr>
          <a:xfrm>
            <a:off x="4537364" y="2581564"/>
            <a:ext cx="3323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b="1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400 MILLION </a:t>
            </a:r>
            <a:br>
              <a:rPr lang="en-US" b="1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LINKEDIN USERS</a:t>
            </a:r>
          </a:p>
        </p:txBody>
      </p:sp>
      <p:sp>
        <p:nvSpPr>
          <p:cNvPr id="40" name="TextBox 4"/>
          <p:cNvSpPr txBox="1"/>
          <p:nvPr/>
        </p:nvSpPr>
        <p:spPr>
          <a:xfrm>
            <a:off x="8080664" y="2581564"/>
            <a:ext cx="338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b="1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1.55 BILLION</a:t>
            </a:r>
            <a:br>
              <a:rPr lang="en-US" b="1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b="1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FACEBOOK USERS</a:t>
            </a:r>
          </a:p>
        </p:txBody>
      </p:sp>
      <p:cxnSp>
        <p:nvCxnSpPr>
          <p:cNvPr id="41" name="Gerade Verbindung 40"/>
          <p:cNvCxnSpPr/>
          <p:nvPr/>
        </p:nvCxnSpPr>
        <p:spPr>
          <a:xfrm>
            <a:off x="4607259" y="2532861"/>
            <a:ext cx="3240000" cy="0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8160420" y="2532861"/>
            <a:ext cx="3240000" cy="0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1054100" y="2532861"/>
            <a:ext cx="3239998" cy="0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2"/>
          <p:cNvSpPr txBox="1"/>
          <p:nvPr/>
        </p:nvSpPr>
        <p:spPr bwMode="gray">
          <a:xfrm>
            <a:off x="417680" y="1249363"/>
            <a:ext cx="1104381" cy="23083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16337">
              <a:spcBef>
                <a:spcPct val="0"/>
              </a:spcBef>
            </a:pPr>
            <a:r>
              <a:rPr lang="en-US" sz="15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THERE ARE</a:t>
            </a:r>
            <a:endParaRPr lang="en-US" sz="15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5" name="Gerade Verbindung 44"/>
          <p:cNvCxnSpPr/>
          <p:nvPr/>
        </p:nvCxnSpPr>
        <p:spPr bwMode="gray">
          <a:xfrm>
            <a:off x="419100" y="3648944"/>
            <a:ext cx="11340900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0"/>
          <p:cNvSpPr txBox="1"/>
          <p:nvPr/>
        </p:nvSpPr>
        <p:spPr bwMode="gray">
          <a:xfrm>
            <a:off x="431769" y="3696008"/>
            <a:ext cx="846386" cy="23083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r" defTabSz="816337">
              <a:spcBef>
                <a:spcPct val="0"/>
              </a:spcBef>
            </a:pPr>
            <a:r>
              <a:rPr lang="en-US" sz="15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 YET</a:t>
            </a:r>
            <a:endParaRPr lang="en-US" sz="15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7" name="Gruppierung 46"/>
          <p:cNvGrpSpPr/>
          <p:nvPr/>
        </p:nvGrpSpPr>
        <p:grpSpPr>
          <a:xfrm>
            <a:off x="1479368" y="1712227"/>
            <a:ext cx="2338087" cy="646782"/>
            <a:chOff x="1784168" y="1229627"/>
            <a:chExt cx="2338087" cy="646782"/>
          </a:xfrm>
        </p:grpSpPr>
        <p:pic>
          <p:nvPicPr>
            <p:cNvPr id="48" name="Bild 12" descr="bigmobile_mediu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784168" y="1229627"/>
              <a:ext cx="336732" cy="646782"/>
            </a:xfrm>
            <a:prstGeom prst="rect">
              <a:avLst/>
            </a:prstGeom>
          </p:spPr>
        </p:pic>
        <p:pic>
          <p:nvPicPr>
            <p:cNvPr id="49" name="Bild 12" descr="bigmobile_mediu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2184439" y="1229627"/>
              <a:ext cx="336732" cy="646782"/>
            </a:xfrm>
            <a:prstGeom prst="rect">
              <a:avLst/>
            </a:prstGeom>
          </p:spPr>
        </p:pic>
        <p:pic>
          <p:nvPicPr>
            <p:cNvPr id="50" name="Bild 12" descr="bigmobile_mediu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2584710" y="1229627"/>
              <a:ext cx="336732" cy="646782"/>
            </a:xfrm>
            <a:prstGeom prst="rect">
              <a:avLst/>
            </a:prstGeom>
          </p:spPr>
        </p:pic>
        <p:pic>
          <p:nvPicPr>
            <p:cNvPr id="51" name="Bild 12" descr="bigmobile_mediu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2984981" y="1229627"/>
              <a:ext cx="336732" cy="646782"/>
            </a:xfrm>
            <a:prstGeom prst="rect">
              <a:avLst/>
            </a:prstGeom>
          </p:spPr>
        </p:pic>
        <p:pic>
          <p:nvPicPr>
            <p:cNvPr id="52" name="Bild 12" descr="bigmobile_mediu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385252" y="1229627"/>
              <a:ext cx="336732" cy="646782"/>
            </a:xfrm>
            <a:prstGeom prst="rect">
              <a:avLst/>
            </a:prstGeom>
          </p:spPr>
        </p:pic>
        <p:pic>
          <p:nvPicPr>
            <p:cNvPr id="53" name="Bild 12" descr="bigmobile_mediu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3785523" y="1229627"/>
              <a:ext cx="336732" cy="646782"/>
            </a:xfrm>
            <a:prstGeom prst="rect">
              <a:avLst/>
            </a:prstGeom>
          </p:spPr>
        </p:pic>
      </p:grpSp>
      <p:grpSp>
        <p:nvGrpSpPr>
          <p:cNvPr id="54" name="Gruppieren 4"/>
          <p:cNvGrpSpPr/>
          <p:nvPr/>
        </p:nvGrpSpPr>
        <p:grpSpPr bwMode="gray">
          <a:xfrm>
            <a:off x="4890246" y="2008799"/>
            <a:ext cx="2606842" cy="314254"/>
            <a:chOff x="5207746" y="1424008"/>
            <a:chExt cx="3138506" cy="378346"/>
          </a:xfrm>
        </p:grpSpPr>
        <p:pic>
          <p:nvPicPr>
            <p:cNvPr id="55" name="Bild 54" descr="linkedin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5207746" y="1424008"/>
              <a:ext cx="378348" cy="378346"/>
            </a:xfrm>
            <a:prstGeom prst="rect">
              <a:avLst/>
            </a:prstGeom>
          </p:spPr>
        </p:pic>
        <p:pic>
          <p:nvPicPr>
            <p:cNvPr id="56" name="Bild 24" descr="linkedin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5759778" y="1424008"/>
              <a:ext cx="378348" cy="378346"/>
            </a:xfrm>
            <a:prstGeom prst="rect">
              <a:avLst/>
            </a:prstGeom>
          </p:spPr>
        </p:pic>
        <p:pic>
          <p:nvPicPr>
            <p:cNvPr id="57" name="Bild 24" descr="linkedin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311810" y="1424008"/>
              <a:ext cx="378348" cy="378346"/>
            </a:xfrm>
            <a:prstGeom prst="rect">
              <a:avLst/>
            </a:prstGeom>
          </p:spPr>
        </p:pic>
        <p:pic>
          <p:nvPicPr>
            <p:cNvPr id="58" name="Bild 24" descr="linkedin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863842" y="1424008"/>
              <a:ext cx="378348" cy="378346"/>
            </a:xfrm>
            <a:prstGeom prst="rect">
              <a:avLst/>
            </a:prstGeom>
          </p:spPr>
        </p:pic>
        <p:pic>
          <p:nvPicPr>
            <p:cNvPr id="59" name="Bild 24" descr="linkedin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967904" y="1424008"/>
              <a:ext cx="378348" cy="378346"/>
            </a:xfrm>
            <a:prstGeom prst="rect">
              <a:avLst/>
            </a:prstGeom>
          </p:spPr>
        </p:pic>
        <p:pic>
          <p:nvPicPr>
            <p:cNvPr id="60" name="Bild 24" descr="linkedin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415874" y="1424008"/>
              <a:ext cx="378348" cy="378346"/>
            </a:xfrm>
            <a:prstGeom prst="rect">
              <a:avLst/>
            </a:prstGeom>
          </p:spPr>
        </p:pic>
      </p:grpSp>
      <p:grpSp>
        <p:nvGrpSpPr>
          <p:cNvPr id="61" name="Gruppierung 60"/>
          <p:cNvGrpSpPr/>
          <p:nvPr/>
        </p:nvGrpSpPr>
        <p:grpSpPr>
          <a:xfrm>
            <a:off x="8449237" y="1953090"/>
            <a:ext cx="2472764" cy="402468"/>
            <a:chOff x="8449237" y="1749890"/>
            <a:chExt cx="2472764" cy="402468"/>
          </a:xfrm>
        </p:grpSpPr>
        <p:pic>
          <p:nvPicPr>
            <p:cNvPr id="62" name="Picture 17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8449237" y="1749890"/>
              <a:ext cx="422078" cy="402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17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8959232" y="1749890"/>
              <a:ext cx="422078" cy="402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7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469228" y="1749890"/>
              <a:ext cx="422078" cy="402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17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979223" y="1749890"/>
              <a:ext cx="422078" cy="402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7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0499923" y="1749890"/>
              <a:ext cx="422078" cy="402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7" name="TextBox 9"/>
          <p:cNvSpPr txBox="1"/>
          <p:nvPr/>
        </p:nvSpPr>
        <p:spPr bwMode="gray">
          <a:xfrm>
            <a:off x="1054100" y="5191762"/>
            <a:ext cx="32958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717550" algn="l"/>
              </a:tabLst>
            </a:pPr>
            <a:r>
              <a:rPr lang="en-US" sz="1600" dirty="0" smtClean="0">
                <a:solidFill>
                  <a:schemeClr val="bg1"/>
                </a:solidFill>
              </a:rPr>
              <a:t>of </a:t>
            </a:r>
            <a:r>
              <a:rPr lang="en-US" sz="1600" dirty="0">
                <a:solidFill>
                  <a:schemeClr val="bg1"/>
                </a:solidFill>
              </a:rPr>
              <a:t>businesses are ready </a:t>
            </a:r>
            <a:r>
              <a:rPr lang="en-US" sz="1600" dirty="0" smtClean="0">
                <a:solidFill>
                  <a:schemeClr val="bg1"/>
                </a:solidFill>
              </a:rPr>
              <a:t/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to support a </a:t>
            </a:r>
            <a:r>
              <a:rPr lang="en-US" sz="1600" dirty="0">
                <a:solidFill>
                  <a:schemeClr val="bg1"/>
                </a:solidFill>
              </a:rPr>
              <a:t>mobile-first </a:t>
            </a:r>
            <a:r>
              <a:rPr lang="en-US" sz="1600" dirty="0" smtClean="0">
                <a:solidFill>
                  <a:schemeClr val="bg1"/>
                </a:solidFill>
              </a:rPr>
              <a:t/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engagement with </a:t>
            </a:r>
            <a:r>
              <a:rPr lang="en-US" sz="1600" dirty="0">
                <a:solidFill>
                  <a:schemeClr val="bg1"/>
                </a:solidFill>
              </a:rPr>
              <a:t>customers</a:t>
            </a:r>
          </a:p>
        </p:txBody>
      </p:sp>
      <p:sp>
        <p:nvSpPr>
          <p:cNvPr id="68" name="TextBox 9"/>
          <p:cNvSpPr txBox="1"/>
          <p:nvPr/>
        </p:nvSpPr>
        <p:spPr bwMode="gray">
          <a:xfrm>
            <a:off x="1054100" y="4568812"/>
            <a:ext cx="10430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17</a:t>
            </a:r>
            <a:r>
              <a:rPr lang="en-US" sz="2400" b="1" dirty="0" smtClean="0">
                <a:solidFill>
                  <a:schemeClr val="accent1"/>
                </a:solidFill>
              </a:rPr>
              <a:t>%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69" name="TextBox 9"/>
          <p:cNvSpPr txBox="1"/>
          <p:nvPr/>
        </p:nvSpPr>
        <p:spPr bwMode="gray">
          <a:xfrm>
            <a:off x="4588315" y="5191762"/>
            <a:ext cx="34817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898525" algn="l"/>
              </a:tabLst>
            </a:pPr>
            <a:r>
              <a:rPr lang="en-US" sz="1600" dirty="0" smtClean="0">
                <a:solidFill>
                  <a:schemeClr val="bg1"/>
                </a:solidFill>
              </a:rPr>
              <a:t>of businesses’ existing CRM 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systems have no way to track customer social media interactions</a:t>
            </a:r>
          </a:p>
        </p:txBody>
      </p:sp>
      <p:sp>
        <p:nvSpPr>
          <p:cNvPr id="70" name="TextBox 9"/>
          <p:cNvSpPr txBox="1"/>
          <p:nvPr/>
        </p:nvSpPr>
        <p:spPr bwMode="gray">
          <a:xfrm>
            <a:off x="4588315" y="4568812"/>
            <a:ext cx="10430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76</a:t>
            </a:r>
            <a:r>
              <a:rPr lang="en-US" sz="2400" b="1" dirty="0" smtClean="0">
                <a:solidFill>
                  <a:schemeClr val="accent1"/>
                </a:solidFill>
              </a:rPr>
              <a:t>.3%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1" name="TextBox 9"/>
          <p:cNvSpPr txBox="1"/>
          <p:nvPr/>
        </p:nvSpPr>
        <p:spPr bwMode="gray">
          <a:xfrm>
            <a:off x="8153400" y="5191762"/>
            <a:ext cx="35687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898525" algn="l"/>
              </a:tabLst>
            </a:pPr>
            <a:r>
              <a:rPr lang="en-US" sz="1600" dirty="0" smtClean="0">
                <a:solidFill>
                  <a:schemeClr val="bg1"/>
                </a:solidFill>
              </a:rPr>
              <a:t>of </a:t>
            </a:r>
            <a:r>
              <a:rPr lang="en-US" sz="1600" dirty="0">
                <a:solidFill>
                  <a:schemeClr val="bg1"/>
                </a:solidFill>
              </a:rPr>
              <a:t>businesses still </a:t>
            </a:r>
            <a:r>
              <a:rPr lang="en-US" sz="1600" dirty="0" smtClean="0">
                <a:solidFill>
                  <a:schemeClr val="bg1"/>
                </a:solidFill>
              </a:rPr>
              <a:t>can’t be </a:t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contacted by </a:t>
            </a:r>
            <a:r>
              <a:rPr lang="en-US" sz="1600" dirty="0">
                <a:solidFill>
                  <a:schemeClr val="bg1"/>
                </a:solidFill>
              </a:rPr>
              <a:t>social media</a:t>
            </a:r>
          </a:p>
        </p:txBody>
      </p:sp>
      <p:sp>
        <p:nvSpPr>
          <p:cNvPr id="72" name="TextBox 9"/>
          <p:cNvSpPr txBox="1"/>
          <p:nvPr/>
        </p:nvSpPr>
        <p:spPr bwMode="gray">
          <a:xfrm>
            <a:off x="8153400" y="4568812"/>
            <a:ext cx="10430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56</a:t>
            </a:r>
            <a:r>
              <a:rPr lang="en-US" sz="2400" b="1" dirty="0" smtClean="0">
                <a:solidFill>
                  <a:schemeClr val="accent1"/>
                </a:solidFill>
              </a:rPr>
              <a:t>.6%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73" name="Bild 72" descr="smallmobile_medium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15" y="4074536"/>
            <a:ext cx="531585" cy="1000907"/>
          </a:xfrm>
          <a:prstGeom prst="rect">
            <a:avLst/>
          </a:prstGeom>
        </p:spPr>
      </p:pic>
      <p:pic>
        <p:nvPicPr>
          <p:cNvPr id="74" name="Picture 9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875732" y="4190999"/>
            <a:ext cx="905997" cy="90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Group 4"/>
          <p:cNvGrpSpPr>
            <a:grpSpLocks noChangeAspect="1"/>
          </p:cNvGrpSpPr>
          <p:nvPr/>
        </p:nvGrpSpPr>
        <p:grpSpPr bwMode="gray">
          <a:xfrm>
            <a:off x="9435899" y="4216401"/>
            <a:ext cx="675077" cy="787400"/>
            <a:chOff x="4256" y="1738"/>
            <a:chExt cx="595" cy="694"/>
          </a:xfrm>
          <a:noFill/>
        </p:grpSpPr>
        <p:sp>
          <p:nvSpPr>
            <p:cNvPr id="76" name="Freeform 7"/>
            <p:cNvSpPr>
              <a:spLocks/>
            </p:cNvSpPr>
            <p:nvPr/>
          </p:nvSpPr>
          <p:spPr bwMode="gray">
            <a:xfrm>
              <a:off x="4256" y="1738"/>
              <a:ext cx="595" cy="694"/>
            </a:xfrm>
            <a:custGeom>
              <a:avLst/>
              <a:gdLst>
                <a:gd name="T0" fmla="*/ 654 w 710"/>
                <a:gd name="T1" fmla="*/ 113 h 829"/>
                <a:gd name="T2" fmla="*/ 654 w 710"/>
                <a:gd name="T3" fmla="*/ 113 h 829"/>
                <a:gd name="T4" fmla="*/ 597 w 710"/>
                <a:gd name="T5" fmla="*/ 168 h 829"/>
                <a:gd name="T6" fmla="*/ 588 w 710"/>
                <a:gd name="T7" fmla="*/ 353 h 829"/>
                <a:gd name="T8" fmla="*/ 586 w 710"/>
                <a:gd name="T9" fmla="*/ 73 h 829"/>
                <a:gd name="T10" fmla="*/ 527 w 710"/>
                <a:gd name="T11" fmla="*/ 15 h 829"/>
                <a:gd name="T12" fmla="*/ 468 w 710"/>
                <a:gd name="T13" fmla="*/ 73 h 829"/>
                <a:gd name="T14" fmla="*/ 468 w 710"/>
                <a:gd name="T15" fmla="*/ 335 h 829"/>
                <a:gd name="T16" fmla="*/ 464 w 710"/>
                <a:gd name="T17" fmla="*/ 59 h 829"/>
                <a:gd name="T18" fmla="*/ 405 w 710"/>
                <a:gd name="T19" fmla="*/ 0 h 829"/>
                <a:gd name="T20" fmla="*/ 346 w 710"/>
                <a:gd name="T21" fmla="*/ 59 h 829"/>
                <a:gd name="T22" fmla="*/ 345 w 710"/>
                <a:gd name="T23" fmla="*/ 348 h 829"/>
                <a:gd name="T24" fmla="*/ 323 w 710"/>
                <a:gd name="T25" fmla="*/ 91 h 829"/>
                <a:gd name="T26" fmla="*/ 266 w 710"/>
                <a:gd name="T27" fmla="*/ 36 h 829"/>
                <a:gd name="T28" fmla="*/ 210 w 710"/>
                <a:gd name="T29" fmla="*/ 93 h 829"/>
                <a:gd name="T30" fmla="*/ 210 w 710"/>
                <a:gd name="T31" fmla="*/ 387 h 829"/>
                <a:gd name="T32" fmla="*/ 210 w 710"/>
                <a:gd name="T33" fmla="*/ 453 h 829"/>
                <a:gd name="T34" fmla="*/ 201 w 710"/>
                <a:gd name="T35" fmla="*/ 449 h 829"/>
                <a:gd name="T36" fmla="*/ 19 w 710"/>
                <a:gd name="T37" fmla="*/ 405 h 829"/>
                <a:gd name="T38" fmla="*/ 0 w 710"/>
                <a:gd name="T39" fmla="*/ 438 h 829"/>
                <a:gd name="T40" fmla="*/ 34 w 710"/>
                <a:gd name="T41" fmla="*/ 485 h 829"/>
                <a:gd name="T42" fmla="*/ 110 w 710"/>
                <a:gd name="T43" fmla="*/ 544 h 829"/>
                <a:gd name="T44" fmla="*/ 295 w 710"/>
                <a:gd name="T45" fmla="*/ 812 h 829"/>
                <a:gd name="T46" fmla="*/ 319 w 710"/>
                <a:gd name="T47" fmla="*/ 829 h 829"/>
                <a:gd name="T48" fmla="*/ 584 w 710"/>
                <a:gd name="T49" fmla="*/ 829 h 829"/>
                <a:gd name="T50" fmla="*/ 601 w 710"/>
                <a:gd name="T51" fmla="*/ 823 h 829"/>
                <a:gd name="T52" fmla="*/ 710 w 710"/>
                <a:gd name="T53" fmla="*/ 621 h 829"/>
                <a:gd name="T54" fmla="*/ 710 w 710"/>
                <a:gd name="T55" fmla="*/ 170 h 829"/>
                <a:gd name="T56" fmla="*/ 654 w 710"/>
                <a:gd name="T57" fmla="*/ 113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0" h="829">
                  <a:moveTo>
                    <a:pt x="654" y="113"/>
                  </a:moveTo>
                  <a:lnTo>
                    <a:pt x="654" y="113"/>
                  </a:lnTo>
                  <a:cubicBezTo>
                    <a:pt x="623" y="113"/>
                    <a:pt x="598" y="138"/>
                    <a:pt x="597" y="168"/>
                  </a:cubicBezTo>
                  <a:lnTo>
                    <a:pt x="588" y="353"/>
                  </a:lnTo>
                  <a:lnTo>
                    <a:pt x="586" y="73"/>
                  </a:lnTo>
                  <a:cubicBezTo>
                    <a:pt x="585" y="41"/>
                    <a:pt x="559" y="15"/>
                    <a:pt x="527" y="15"/>
                  </a:cubicBezTo>
                  <a:cubicBezTo>
                    <a:pt x="494" y="15"/>
                    <a:pt x="468" y="41"/>
                    <a:pt x="468" y="73"/>
                  </a:cubicBezTo>
                  <a:lnTo>
                    <a:pt x="468" y="335"/>
                  </a:lnTo>
                  <a:lnTo>
                    <a:pt x="464" y="59"/>
                  </a:lnTo>
                  <a:cubicBezTo>
                    <a:pt x="464" y="26"/>
                    <a:pt x="437" y="0"/>
                    <a:pt x="405" y="0"/>
                  </a:cubicBezTo>
                  <a:cubicBezTo>
                    <a:pt x="373" y="0"/>
                    <a:pt x="346" y="26"/>
                    <a:pt x="346" y="59"/>
                  </a:cubicBezTo>
                  <a:lnTo>
                    <a:pt x="345" y="348"/>
                  </a:lnTo>
                  <a:lnTo>
                    <a:pt x="323" y="91"/>
                  </a:lnTo>
                  <a:cubicBezTo>
                    <a:pt x="322" y="60"/>
                    <a:pt x="297" y="36"/>
                    <a:pt x="266" y="36"/>
                  </a:cubicBezTo>
                  <a:cubicBezTo>
                    <a:pt x="235" y="36"/>
                    <a:pt x="210" y="61"/>
                    <a:pt x="210" y="93"/>
                  </a:cubicBezTo>
                  <a:lnTo>
                    <a:pt x="210" y="387"/>
                  </a:lnTo>
                  <a:lnTo>
                    <a:pt x="210" y="453"/>
                  </a:lnTo>
                  <a:cubicBezTo>
                    <a:pt x="207" y="452"/>
                    <a:pt x="204" y="451"/>
                    <a:pt x="201" y="449"/>
                  </a:cubicBezTo>
                  <a:cubicBezTo>
                    <a:pt x="119" y="401"/>
                    <a:pt x="48" y="387"/>
                    <a:pt x="19" y="405"/>
                  </a:cubicBezTo>
                  <a:cubicBezTo>
                    <a:pt x="7" y="413"/>
                    <a:pt x="0" y="425"/>
                    <a:pt x="0" y="438"/>
                  </a:cubicBezTo>
                  <a:cubicBezTo>
                    <a:pt x="0" y="455"/>
                    <a:pt x="12" y="471"/>
                    <a:pt x="34" y="485"/>
                  </a:cubicBezTo>
                  <a:cubicBezTo>
                    <a:pt x="60" y="503"/>
                    <a:pt x="86" y="522"/>
                    <a:pt x="110" y="544"/>
                  </a:cubicBezTo>
                  <a:cubicBezTo>
                    <a:pt x="224" y="646"/>
                    <a:pt x="294" y="811"/>
                    <a:pt x="295" y="812"/>
                  </a:cubicBezTo>
                  <a:cubicBezTo>
                    <a:pt x="298" y="822"/>
                    <a:pt x="308" y="829"/>
                    <a:pt x="319" y="829"/>
                  </a:cubicBezTo>
                  <a:lnTo>
                    <a:pt x="584" y="829"/>
                  </a:lnTo>
                  <a:cubicBezTo>
                    <a:pt x="590" y="829"/>
                    <a:pt x="596" y="827"/>
                    <a:pt x="601" y="823"/>
                  </a:cubicBezTo>
                  <a:cubicBezTo>
                    <a:pt x="612" y="814"/>
                    <a:pt x="709" y="757"/>
                    <a:pt x="710" y="621"/>
                  </a:cubicBezTo>
                  <a:lnTo>
                    <a:pt x="710" y="170"/>
                  </a:lnTo>
                  <a:cubicBezTo>
                    <a:pt x="710" y="139"/>
                    <a:pt x="685" y="113"/>
                    <a:pt x="654" y="113"/>
                  </a:cubicBez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8"/>
            <p:cNvSpPr>
              <a:spLocks/>
            </p:cNvSpPr>
            <p:nvPr/>
          </p:nvSpPr>
          <p:spPr bwMode="gray">
            <a:xfrm>
              <a:off x="4256" y="1738"/>
              <a:ext cx="595" cy="694"/>
            </a:xfrm>
            <a:custGeom>
              <a:avLst/>
              <a:gdLst>
                <a:gd name="T0" fmla="*/ 654 w 710"/>
                <a:gd name="T1" fmla="*/ 113 h 829"/>
                <a:gd name="T2" fmla="*/ 654 w 710"/>
                <a:gd name="T3" fmla="*/ 113 h 829"/>
                <a:gd name="T4" fmla="*/ 597 w 710"/>
                <a:gd name="T5" fmla="*/ 168 h 829"/>
                <a:gd name="T6" fmla="*/ 588 w 710"/>
                <a:gd name="T7" fmla="*/ 353 h 829"/>
                <a:gd name="T8" fmla="*/ 586 w 710"/>
                <a:gd name="T9" fmla="*/ 73 h 829"/>
                <a:gd name="T10" fmla="*/ 527 w 710"/>
                <a:gd name="T11" fmla="*/ 15 h 829"/>
                <a:gd name="T12" fmla="*/ 468 w 710"/>
                <a:gd name="T13" fmla="*/ 73 h 829"/>
                <a:gd name="T14" fmla="*/ 468 w 710"/>
                <a:gd name="T15" fmla="*/ 335 h 829"/>
                <a:gd name="T16" fmla="*/ 464 w 710"/>
                <a:gd name="T17" fmla="*/ 59 h 829"/>
                <a:gd name="T18" fmla="*/ 405 w 710"/>
                <a:gd name="T19" fmla="*/ 0 h 829"/>
                <a:gd name="T20" fmla="*/ 346 w 710"/>
                <a:gd name="T21" fmla="*/ 59 h 829"/>
                <a:gd name="T22" fmla="*/ 345 w 710"/>
                <a:gd name="T23" fmla="*/ 348 h 829"/>
                <a:gd name="T24" fmla="*/ 323 w 710"/>
                <a:gd name="T25" fmla="*/ 91 h 829"/>
                <a:gd name="T26" fmla="*/ 266 w 710"/>
                <a:gd name="T27" fmla="*/ 36 h 829"/>
                <a:gd name="T28" fmla="*/ 210 w 710"/>
                <a:gd name="T29" fmla="*/ 93 h 829"/>
                <a:gd name="T30" fmla="*/ 210 w 710"/>
                <a:gd name="T31" fmla="*/ 387 h 829"/>
                <a:gd name="T32" fmla="*/ 210 w 710"/>
                <a:gd name="T33" fmla="*/ 453 h 829"/>
                <a:gd name="T34" fmla="*/ 201 w 710"/>
                <a:gd name="T35" fmla="*/ 449 h 829"/>
                <a:gd name="T36" fmla="*/ 19 w 710"/>
                <a:gd name="T37" fmla="*/ 405 h 829"/>
                <a:gd name="T38" fmla="*/ 0 w 710"/>
                <a:gd name="T39" fmla="*/ 438 h 829"/>
                <a:gd name="T40" fmla="*/ 34 w 710"/>
                <a:gd name="T41" fmla="*/ 485 h 829"/>
                <a:gd name="T42" fmla="*/ 110 w 710"/>
                <a:gd name="T43" fmla="*/ 544 h 829"/>
                <a:gd name="T44" fmla="*/ 295 w 710"/>
                <a:gd name="T45" fmla="*/ 812 h 829"/>
                <a:gd name="T46" fmla="*/ 319 w 710"/>
                <a:gd name="T47" fmla="*/ 829 h 829"/>
                <a:gd name="T48" fmla="*/ 584 w 710"/>
                <a:gd name="T49" fmla="*/ 829 h 829"/>
                <a:gd name="T50" fmla="*/ 601 w 710"/>
                <a:gd name="T51" fmla="*/ 823 h 829"/>
                <a:gd name="T52" fmla="*/ 710 w 710"/>
                <a:gd name="T53" fmla="*/ 621 h 829"/>
                <a:gd name="T54" fmla="*/ 710 w 710"/>
                <a:gd name="T55" fmla="*/ 170 h 829"/>
                <a:gd name="T56" fmla="*/ 654 w 710"/>
                <a:gd name="T57" fmla="*/ 113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0" h="829">
                  <a:moveTo>
                    <a:pt x="654" y="113"/>
                  </a:moveTo>
                  <a:lnTo>
                    <a:pt x="654" y="113"/>
                  </a:lnTo>
                  <a:cubicBezTo>
                    <a:pt x="623" y="113"/>
                    <a:pt x="598" y="138"/>
                    <a:pt x="597" y="168"/>
                  </a:cubicBezTo>
                  <a:lnTo>
                    <a:pt x="588" y="353"/>
                  </a:lnTo>
                  <a:lnTo>
                    <a:pt x="586" y="73"/>
                  </a:lnTo>
                  <a:cubicBezTo>
                    <a:pt x="585" y="41"/>
                    <a:pt x="559" y="15"/>
                    <a:pt x="527" y="15"/>
                  </a:cubicBezTo>
                  <a:cubicBezTo>
                    <a:pt x="494" y="15"/>
                    <a:pt x="468" y="41"/>
                    <a:pt x="468" y="73"/>
                  </a:cubicBezTo>
                  <a:lnTo>
                    <a:pt x="468" y="335"/>
                  </a:lnTo>
                  <a:lnTo>
                    <a:pt x="464" y="59"/>
                  </a:lnTo>
                  <a:cubicBezTo>
                    <a:pt x="464" y="26"/>
                    <a:pt x="437" y="0"/>
                    <a:pt x="405" y="0"/>
                  </a:cubicBezTo>
                  <a:cubicBezTo>
                    <a:pt x="373" y="0"/>
                    <a:pt x="346" y="26"/>
                    <a:pt x="346" y="59"/>
                  </a:cubicBezTo>
                  <a:lnTo>
                    <a:pt x="345" y="348"/>
                  </a:lnTo>
                  <a:lnTo>
                    <a:pt x="323" y="91"/>
                  </a:lnTo>
                  <a:cubicBezTo>
                    <a:pt x="322" y="60"/>
                    <a:pt x="297" y="36"/>
                    <a:pt x="266" y="36"/>
                  </a:cubicBezTo>
                  <a:cubicBezTo>
                    <a:pt x="235" y="36"/>
                    <a:pt x="210" y="61"/>
                    <a:pt x="210" y="93"/>
                  </a:cubicBezTo>
                  <a:lnTo>
                    <a:pt x="210" y="387"/>
                  </a:lnTo>
                  <a:lnTo>
                    <a:pt x="210" y="453"/>
                  </a:lnTo>
                  <a:cubicBezTo>
                    <a:pt x="207" y="452"/>
                    <a:pt x="204" y="451"/>
                    <a:pt x="201" y="449"/>
                  </a:cubicBezTo>
                  <a:cubicBezTo>
                    <a:pt x="119" y="401"/>
                    <a:pt x="48" y="387"/>
                    <a:pt x="19" y="405"/>
                  </a:cubicBezTo>
                  <a:cubicBezTo>
                    <a:pt x="7" y="413"/>
                    <a:pt x="0" y="425"/>
                    <a:pt x="0" y="438"/>
                  </a:cubicBezTo>
                  <a:cubicBezTo>
                    <a:pt x="0" y="455"/>
                    <a:pt x="12" y="471"/>
                    <a:pt x="34" y="485"/>
                  </a:cubicBezTo>
                  <a:cubicBezTo>
                    <a:pt x="60" y="503"/>
                    <a:pt x="86" y="522"/>
                    <a:pt x="110" y="544"/>
                  </a:cubicBezTo>
                  <a:cubicBezTo>
                    <a:pt x="224" y="646"/>
                    <a:pt x="294" y="811"/>
                    <a:pt x="295" y="812"/>
                  </a:cubicBezTo>
                  <a:cubicBezTo>
                    <a:pt x="298" y="822"/>
                    <a:pt x="308" y="829"/>
                    <a:pt x="319" y="829"/>
                  </a:cubicBezTo>
                  <a:lnTo>
                    <a:pt x="584" y="829"/>
                  </a:lnTo>
                  <a:cubicBezTo>
                    <a:pt x="590" y="829"/>
                    <a:pt x="596" y="827"/>
                    <a:pt x="601" y="823"/>
                  </a:cubicBezTo>
                  <a:cubicBezTo>
                    <a:pt x="612" y="814"/>
                    <a:pt x="709" y="757"/>
                    <a:pt x="710" y="621"/>
                  </a:cubicBezTo>
                  <a:lnTo>
                    <a:pt x="710" y="170"/>
                  </a:lnTo>
                  <a:cubicBezTo>
                    <a:pt x="710" y="139"/>
                    <a:pt x="685" y="113"/>
                    <a:pt x="654" y="113"/>
                  </a:cubicBezTo>
                  <a:close/>
                </a:path>
              </a:pathLst>
            </a:custGeom>
            <a:grpFill/>
            <a:ln w="2063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9"/>
            <p:cNvSpPr>
              <a:spLocks noEditPoints="1"/>
            </p:cNvSpPr>
            <p:nvPr/>
          </p:nvSpPr>
          <p:spPr bwMode="gray">
            <a:xfrm>
              <a:off x="4256" y="1738"/>
              <a:ext cx="595" cy="694"/>
            </a:xfrm>
            <a:custGeom>
              <a:avLst/>
              <a:gdLst>
                <a:gd name="T0" fmla="*/ 654 w 710"/>
                <a:gd name="T1" fmla="*/ 113 h 829"/>
                <a:gd name="T2" fmla="*/ 654 w 710"/>
                <a:gd name="T3" fmla="*/ 113 h 829"/>
                <a:gd name="T4" fmla="*/ 597 w 710"/>
                <a:gd name="T5" fmla="*/ 168 h 829"/>
                <a:gd name="T6" fmla="*/ 588 w 710"/>
                <a:gd name="T7" fmla="*/ 353 h 829"/>
                <a:gd name="T8" fmla="*/ 586 w 710"/>
                <a:gd name="T9" fmla="*/ 73 h 829"/>
                <a:gd name="T10" fmla="*/ 527 w 710"/>
                <a:gd name="T11" fmla="*/ 15 h 829"/>
                <a:gd name="T12" fmla="*/ 468 w 710"/>
                <a:gd name="T13" fmla="*/ 73 h 829"/>
                <a:gd name="T14" fmla="*/ 468 w 710"/>
                <a:gd name="T15" fmla="*/ 335 h 829"/>
                <a:gd name="T16" fmla="*/ 464 w 710"/>
                <a:gd name="T17" fmla="*/ 59 h 829"/>
                <a:gd name="T18" fmla="*/ 405 w 710"/>
                <a:gd name="T19" fmla="*/ 0 h 829"/>
                <a:gd name="T20" fmla="*/ 346 w 710"/>
                <a:gd name="T21" fmla="*/ 59 h 829"/>
                <a:gd name="T22" fmla="*/ 345 w 710"/>
                <a:gd name="T23" fmla="*/ 348 h 829"/>
                <a:gd name="T24" fmla="*/ 323 w 710"/>
                <a:gd name="T25" fmla="*/ 91 h 829"/>
                <a:gd name="T26" fmla="*/ 266 w 710"/>
                <a:gd name="T27" fmla="*/ 36 h 829"/>
                <a:gd name="T28" fmla="*/ 210 w 710"/>
                <a:gd name="T29" fmla="*/ 93 h 829"/>
                <a:gd name="T30" fmla="*/ 210 w 710"/>
                <a:gd name="T31" fmla="*/ 387 h 829"/>
                <a:gd name="T32" fmla="*/ 210 w 710"/>
                <a:gd name="T33" fmla="*/ 453 h 829"/>
                <a:gd name="T34" fmla="*/ 201 w 710"/>
                <a:gd name="T35" fmla="*/ 449 h 829"/>
                <a:gd name="T36" fmla="*/ 19 w 710"/>
                <a:gd name="T37" fmla="*/ 405 h 829"/>
                <a:gd name="T38" fmla="*/ 0 w 710"/>
                <a:gd name="T39" fmla="*/ 438 h 829"/>
                <a:gd name="T40" fmla="*/ 34 w 710"/>
                <a:gd name="T41" fmla="*/ 485 h 829"/>
                <a:gd name="T42" fmla="*/ 110 w 710"/>
                <a:gd name="T43" fmla="*/ 544 h 829"/>
                <a:gd name="T44" fmla="*/ 295 w 710"/>
                <a:gd name="T45" fmla="*/ 812 h 829"/>
                <a:gd name="T46" fmla="*/ 319 w 710"/>
                <a:gd name="T47" fmla="*/ 829 h 829"/>
                <a:gd name="T48" fmla="*/ 584 w 710"/>
                <a:gd name="T49" fmla="*/ 829 h 829"/>
                <a:gd name="T50" fmla="*/ 601 w 710"/>
                <a:gd name="T51" fmla="*/ 823 h 829"/>
                <a:gd name="T52" fmla="*/ 710 w 710"/>
                <a:gd name="T53" fmla="*/ 621 h 829"/>
                <a:gd name="T54" fmla="*/ 710 w 710"/>
                <a:gd name="T55" fmla="*/ 170 h 829"/>
                <a:gd name="T56" fmla="*/ 654 w 710"/>
                <a:gd name="T57" fmla="*/ 113 h 829"/>
                <a:gd name="T58" fmla="*/ 654 w 710"/>
                <a:gd name="T59" fmla="*/ 113 h 829"/>
                <a:gd name="T60" fmla="*/ 275 w 710"/>
                <a:gd name="T61" fmla="*/ 379 h 829"/>
                <a:gd name="T62" fmla="*/ 275 w 710"/>
                <a:gd name="T63" fmla="*/ 379 h 829"/>
                <a:gd name="T64" fmla="*/ 645 w 710"/>
                <a:gd name="T65" fmla="*/ 38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0" h="829">
                  <a:moveTo>
                    <a:pt x="654" y="113"/>
                  </a:moveTo>
                  <a:lnTo>
                    <a:pt x="654" y="113"/>
                  </a:lnTo>
                  <a:cubicBezTo>
                    <a:pt x="623" y="113"/>
                    <a:pt x="598" y="138"/>
                    <a:pt x="597" y="168"/>
                  </a:cubicBezTo>
                  <a:lnTo>
                    <a:pt x="588" y="353"/>
                  </a:lnTo>
                  <a:lnTo>
                    <a:pt x="586" y="73"/>
                  </a:lnTo>
                  <a:cubicBezTo>
                    <a:pt x="585" y="41"/>
                    <a:pt x="559" y="15"/>
                    <a:pt x="527" y="15"/>
                  </a:cubicBezTo>
                  <a:cubicBezTo>
                    <a:pt x="494" y="15"/>
                    <a:pt x="468" y="41"/>
                    <a:pt x="468" y="73"/>
                  </a:cubicBezTo>
                  <a:lnTo>
                    <a:pt x="468" y="335"/>
                  </a:lnTo>
                  <a:lnTo>
                    <a:pt x="464" y="59"/>
                  </a:lnTo>
                  <a:cubicBezTo>
                    <a:pt x="464" y="26"/>
                    <a:pt x="437" y="0"/>
                    <a:pt x="405" y="0"/>
                  </a:cubicBezTo>
                  <a:cubicBezTo>
                    <a:pt x="373" y="0"/>
                    <a:pt x="346" y="26"/>
                    <a:pt x="346" y="59"/>
                  </a:cubicBezTo>
                  <a:lnTo>
                    <a:pt x="345" y="348"/>
                  </a:lnTo>
                  <a:lnTo>
                    <a:pt x="323" y="91"/>
                  </a:lnTo>
                  <a:cubicBezTo>
                    <a:pt x="322" y="60"/>
                    <a:pt x="297" y="36"/>
                    <a:pt x="266" y="36"/>
                  </a:cubicBezTo>
                  <a:cubicBezTo>
                    <a:pt x="235" y="36"/>
                    <a:pt x="210" y="61"/>
                    <a:pt x="210" y="93"/>
                  </a:cubicBezTo>
                  <a:lnTo>
                    <a:pt x="210" y="387"/>
                  </a:lnTo>
                  <a:lnTo>
                    <a:pt x="210" y="453"/>
                  </a:lnTo>
                  <a:cubicBezTo>
                    <a:pt x="207" y="452"/>
                    <a:pt x="204" y="451"/>
                    <a:pt x="201" y="449"/>
                  </a:cubicBezTo>
                  <a:cubicBezTo>
                    <a:pt x="119" y="401"/>
                    <a:pt x="48" y="387"/>
                    <a:pt x="19" y="405"/>
                  </a:cubicBezTo>
                  <a:cubicBezTo>
                    <a:pt x="7" y="413"/>
                    <a:pt x="0" y="425"/>
                    <a:pt x="0" y="438"/>
                  </a:cubicBezTo>
                  <a:cubicBezTo>
                    <a:pt x="0" y="455"/>
                    <a:pt x="12" y="471"/>
                    <a:pt x="34" y="485"/>
                  </a:cubicBezTo>
                  <a:cubicBezTo>
                    <a:pt x="60" y="503"/>
                    <a:pt x="86" y="522"/>
                    <a:pt x="110" y="544"/>
                  </a:cubicBezTo>
                  <a:cubicBezTo>
                    <a:pt x="224" y="646"/>
                    <a:pt x="294" y="811"/>
                    <a:pt x="295" y="812"/>
                  </a:cubicBezTo>
                  <a:cubicBezTo>
                    <a:pt x="298" y="822"/>
                    <a:pt x="308" y="829"/>
                    <a:pt x="319" y="829"/>
                  </a:cubicBezTo>
                  <a:lnTo>
                    <a:pt x="584" y="829"/>
                  </a:lnTo>
                  <a:cubicBezTo>
                    <a:pt x="590" y="829"/>
                    <a:pt x="596" y="827"/>
                    <a:pt x="601" y="823"/>
                  </a:cubicBezTo>
                  <a:cubicBezTo>
                    <a:pt x="612" y="814"/>
                    <a:pt x="709" y="757"/>
                    <a:pt x="710" y="621"/>
                  </a:cubicBezTo>
                  <a:lnTo>
                    <a:pt x="710" y="170"/>
                  </a:lnTo>
                  <a:cubicBezTo>
                    <a:pt x="710" y="139"/>
                    <a:pt x="685" y="113"/>
                    <a:pt x="654" y="113"/>
                  </a:cubicBezTo>
                  <a:lnTo>
                    <a:pt x="654" y="113"/>
                  </a:lnTo>
                  <a:close/>
                  <a:moveTo>
                    <a:pt x="275" y="379"/>
                  </a:moveTo>
                  <a:lnTo>
                    <a:pt x="275" y="379"/>
                  </a:lnTo>
                  <a:cubicBezTo>
                    <a:pt x="275" y="379"/>
                    <a:pt x="443" y="292"/>
                    <a:pt x="645" y="380"/>
                  </a:cubicBezTo>
                </a:path>
              </a:pathLst>
            </a:custGeom>
            <a:grpFill/>
            <a:ln w="20638" cap="rnd">
              <a:solidFill>
                <a:schemeClr val="bg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79" name="Gerade Verbindung 78"/>
          <p:cNvCxnSpPr/>
          <p:nvPr/>
        </p:nvCxnSpPr>
        <p:spPr bwMode="gray">
          <a:xfrm>
            <a:off x="419100" y="1185144"/>
            <a:ext cx="11340900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48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Deliver personalized experiences in context</a:t>
            </a:r>
            <a:endParaRPr lang="de-DE" dirty="0"/>
          </a:p>
        </p:txBody>
      </p:sp>
      <p:grpSp>
        <p:nvGrpSpPr>
          <p:cNvPr id="38" name="Gruppierung 37"/>
          <p:cNvGrpSpPr/>
          <p:nvPr/>
        </p:nvGrpSpPr>
        <p:grpSpPr>
          <a:xfrm>
            <a:off x="687807" y="1732866"/>
            <a:ext cx="10816387" cy="4368392"/>
            <a:chOff x="687807" y="1732866"/>
            <a:chExt cx="10816387" cy="4368392"/>
          </a:xfrm>
        </p:grpSpPr>
        <p:pic>
          <p:nvPicPr>
            <p:cNvPr id="39" name="Bild 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112" y="1732866"/>
              <a:ext cx="10233568" cy="3817042"/>
            </a:xfrm>
            <a:prstGeom prst="rect">
              <a:avLst/>
            </a:prstGeom>
          </p:spPr>
        </p:pic>
        <p:sp>
          <p:nvSpPr>
            <p:cNvPr id="40" name="TextBox 23"/>
            <p:cNvSpPr txBox="1"/>
            <p:nvPr/>
          </p:nvSpPr>
          <p:spPr>
            <a:xfrm>
              <a:off x="6971232" y="4469741"/>
              <a:ext cx="1619941" cy="830993"/>
            </a:xfrm>
            <a:prstGeom prst="rect">
              <a:avLst/>
            </a:prstGeom>
            <a:noFill/>
          </p:spPr>
          <p:txBody>
            <a:bodyPr wrap="square" lIns="91362" tIns="45718" rIns="91362" bIns="45718" rtlCol="0">
              <a:spAutoFit/>
            </a:bodyPr>
            <a:lstStyle/>
            <a:p>
              <a:pPr algn="ctr" defTabSz="913516"/>
              <a:r>
                <a:rPr lang="en-US" sz="1600" dirty="0" smtClean="0">
                  <a:solidFill>
                    <a:srgbClr val="FFFFFF"/>
                  </a:solidFill>
                  <a:latin typeface="Arial"/>
                </a:rPr>
                <a:t>Real-time</a:t>
              </a:r>
              <a:br>
                <a:rPr lang="en-US" sz="1600" dirty="0" smtClean="0">
                  <a:solidFill>
                    <a:srgbClr val="FFFFFF"/>
                  </a:solidFill>
                  <a:latin typeface="Arial"/>
                </a:rPr>
              </a:br>
              <a:r>
                <a:rPr lang="en-US" sz="1600" dirty="0" smtClean="0">
                  <a:solidFill>
                    <a:srgbClr val="FFFFFF"/>
                  </a:solidFill>
                  <a:latin typeface="Arial"/>
                </a:rPr>
                <a:t>individualization from profile</a:t>
              </a:r>
              <a:endParaRPr lang="en-US" sz="16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" name="TextBox 24"/>
            <p:cNvSpPr txBox="1"/>
            <p:nvPr/>
          </p:nvSpPr>
          <p:spPr>
            <a:xfrm>
              <a:off x="9216923" y="4836899"/>
              <a:ext cx="2287271" cy="830993"/>
            </a:xfrm>
            <a:prstGeom prst="rect">
              <a:avLst/>
            </a:prstGeom>
            <a:noFill/>
          </p:spPr>
          <p:txBody>
            <a:bodyPr wrap="square" lIns="91362" tIns="45718" rIns="91362" bIns="45718" rtlCol="0">
              <a:spAutoFit/>
            </a:bodyPr>
            <a:lstStyle/>
            <a:p>
              <a:pPr algn="ctr" defTabSz="913516"/>
              <a:r>
                <a:rPr lang="en-US" sz="1600" dirty="0" smtClean="0">
                  <a:solidFill>
                    <a:srgbClr val="FFFFFF"/>
                  </a:solidFill>
                  <a:latin typeface="Arial"/>
                </a:rPr>
                <a:t>Personalized experiences at each touchpoint</a:t>
              </a:r>
              <a:endParaRPr lang="en-US" sz="16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ectangle 49"/>
            <p:cNvSpPr/>
            <p:nvPr/>
          </p:nvSpPr>
          <p:spPr>
            <a:xfrm>
              <a:off x="687807" y="5035507"/>
              <a:ext cx="2082799" cy="338550"/>
            </a:xfrm>
            <a:prstGeom prst="rect">
              <a:avLst/>
            </a:prstGeom>
          </p:spPr>
          <p:txBody>
            <a:bodyPr wrap="square" lIns="91362" tIns="45718" rIns="91362" bIns="45718">
              <a:spAutoFit/>
            </a:bodyPr>
            <a:lstStyle/>
            <a:p>
              <a:pPr algn="ctr" defTabSz="913516"/>
              <a:r>
                <a:rPr lang="en-US" sz="1600" dirty="0" smtClean="0">
                  <a:solidFill>
                    <a:srgbClr val="FFFFFF"/>
                  </a:solidFill>
                  <a:latin typeface="Arial"/>
                </a:rPr>
                <a:t>The customer</a:t>
              </a:r>
              <a:endParaRPr lang="en-US" sz="16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TextBox 13"/>
            <p:cNvSpPr txBox="1"/>
            <p:nvPr/>
          </p:nvSpPr>
          <p:spPr>
            <a:xfrm>
              <a:off x="3612582" y="5765440"/>
              <a:ext cx="2106501" cy="335818"/>
            </a:xfrm>
            <a:prstGeom prst="rect">
              <a:avLst/>
            </a:prstGeom>
            <a:noFill/>
          </p:spPr>
          <p:txBody>
            <a:bodyPr wrap="square" lIns="91362" tIns="45718" rIns="91362" bIns="45718" rtlCol="0">
              <a:spAutoFit/>
            </a:bodyPr>
            <a:lstStyle/>
            <a:p>
              <a:pPr algn="ctr" defTabSz="913516"/>
              <a:r>
                <a:rPr lang="en-US" sz="1600" dirty="0" smtClean="0">
                  <a:solidFill>
                    <a:srgbClr val="FFFFFF"/>
                  </a:solidFill>
                  <a:latin typeface="Arial"/>
                </a:rPr>
                <a:t>What they have done</a:t>
              </a:r>
              <a:endParaRPr lang="en-US" sz="16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TextBox 14"/>
            <p:cNvSpPr txBox="1"/>
            <p:nvPr/>
          </p:nvSpPr>
          <p:spPr>
            <a:xfrm>
              <a:off x="3755349" y="2789926"/>
              <a:ext cx="1823271" cy="335818"/>
            </a:xfrm>
            <a:prstGeom prst="rect">
              <a:avLst/>
            </a:prstGeom>
            <a:noFill/>
          </p:spPr>
          <p:txBody>
            <a:bodyPr wrap="square" lIns="91362" tIns="45718" rIns="91362" bIns="45718" rtlCol="0">
              <a:spAutoFit/>
            </a:bodyPr>
            <a:lstStyle/>
            <a:p>
              <a:pPr algn="ctr" defTabSz="913516"/>
              <a:r>
                <a:rPr lang="en-US" sz="1600" dirty="0" smtClean="0">
                  <a:solidFill>
                    <a:srgbClr val="FFFFFF"/>
                  </a:solidFill>
                  <a:latin typeface="Arial"/>
                </a:rPr>
                <a:t>What they may do</a:t>
              </a:r>
              <a:endParaRPr lang="en-US" sz="16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TextBox 15"/>
            <p:cNvSpPr txBox="1"/>
            <p:nvPr/>
          </p:nvSpPr>
          <p:spPr>
            <a:xfrm>
              <a:off x="3447272" y="4428063"/>
              <a:ext cx="2434452" cy="335818"/>
            </a:xfrm>
            <a:prstGeom prst="rect">
              <a:avLst/>
            </a:prstGeom>
            <a:noFill/>
          </p:spPr>
          <p:txBody>
            <a:bodyPr wrap="square" lIns="91362" tIns="45718" rIns="91362" bIns="45718" rtlCol="0">
              <a:spAutoFit/>
            </a:bodyPr>
            <a:lstStyle/>
            <a:p>
              <a:pPr algn="ctr" defTabSz="913516"/>
              <a:r>
                <a:rPr lang="en-US" sz="1600" dirty="0" smtClean="0">
                  <a:solidFill>
                    <a:srgbClr val="FFFFFF"/>
                  </a:solidFill>
                  <a:latin typeface="Arial"/>
                </a:rPr>
                <a:t>What they are doing now</a:t>
              </a:r>
              <a:endParaRPr lang="en-US" sz="16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6" name="Eine Ecke des Rechtecks abrunden 106"/>
            <p:cNvSpPr/>
            <p:nvPr/>
          </p:nvSpPr>
          <p:spPr bwMode="gray">
            <a:xfrm>
              <a:off x="4263372" y="5412684"/>
              <a:ext cx="940614" cy="302340"/>
            </a:xfrm>
            <a:prstGeom prst="round1Rect">
              <a:avLst/>
            </a:prstGeom>
            <a:solidFill>
              <a:srgbClr val="1F1F1F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47" name="Bild 107" descr="01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403" y="5236662"/>
              <a:ext cx="589023" cy="520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3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el 1"/>
          <p:cNvSpPr txBox="1">
            <a:spLocks/>
          </p:cNvSpPr>
          <p:nvPr/>
        </p:nvSpPr>
        <p:spPr bwMode="gray">
          <a:xfrm>
            <a:off x="0" y="5352728"/>
            <a:ext cx="12192000" cy="8382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smtClean="0">
                <a:solidFill>
                  <a:srgbClr val="FFFFFF"/>
                </a:solidFill>
                <a:latin typeface="Arial"/>
                <a:cs typeface="Arial"/>
              </a:rPr>
              <a:t>SIMPLIFIED FRONT OFFICE WITH </a:t>
            </a:r>
            <a:r>
              <a:rPr lang="en-US" sz="3500" smtClean="0">
                <a:solidFill>
                  <a:srgbClr val="F0AB00"/>
                </a:solidFill>
                <a:latin typeface="Arial"/>
                <a:cs typeface="Arial"/>
              </a:rPr>
              <a:t>SAP HYBRIS</a:t>
            </a:r>
            <a:endParaRPr lang="en-US" sz="3500" dirty="0">
              <a:solidFill>
                <a:srgbClr val="F0AB00"/>
              </a:solidFill>
              <a:latin typeface="Arial"/>
            </a:endParaRPr>
          </a:p>
        </p:txBody>
      </p:sp>
      <p:grpSp>
        <p:nvGrpSpPr>
          <p:cNvPr id="128" name="Gruppierung 127"/>
          <p:cNvGrpSpPr/>
          <p:nvPr/>
        </p:nvGrpSpPr>
        <p:grpSpPr>
          <a:xfrm>
            <a:off x="0" y="769883"/>
            <a:ext cx="12192000" cy="5421045"/>
            <a:chOff x="0" y="769883"/>
            <a:chExt cx="12192000" cy="5421045"/>
          </a:xfrm>
        </p:grpSpPr>
        <p:sp>
          <p:nvSpPr>
            <p:cNvPr id="129" name="Shape 311"/>
            <p:cNvSpPr/>
            <p:nvPr/>
          </p:nvSpPr>
          <p:spPr bwMode="gray">
            <a:xfrm>
              <a:off x="521521" y="1842793"/>
              <a:ext cx="11155680" cy="914400"/>
            </a:xfrm>
            <a:prstGeom prst="rect">
              <a:avLst/>
            </a:prstGeom>
            <a:solidFill>
              <a:srgbClr val="FFD56E"/>
            </a:solidFill>
            <a:ln w="6350" algn="ctr">
              <a:noFill/>
              <a:miter lim="800000"/>
              <a:headEnd/>
              <a:tailEnd/>
            </a:ln>
          </p:spPr>
          <p:txBody>
            <a:bodyPr lIns="119908" tIns="95924" rIns="119908" bIns="95924" anchor="ctr"/>
            <a:lstStyle/>
            <a:p>
              <a:pPr algn="ctr" defTabSz="1218255"/>
              <a:r>
                <a:rPr lang="de-DE" sz="1600" b="1" kern="0" dirty="0">
                  <a:solidFill>
                    <a:srgbClr val="000000"/>
                  </a:solidFill>
                  <a:latin typeface="Arial"/>
                  <a:cs typeface="Arial"/>
                </a:rPr>
                <a:t>EXPERIENCE MANAGEMENT </a:t>
              </a:r>
              <a:endParaRPr lang="en-US" sz="1600" b="1" kern="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30" name="Shape 311"/>
            <p:cNvSpPr/>
            <p:nvPr/>
          </p:nvSpPr>
          <p:spPr bwMode="gray">
            <a:xfrm>
              <a:off x="521521" y="4732468"/>
              <a:ext cx="11155680" cy="59064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119908" tIns="95924" rIns="119908" bIns="95924" anchor="ctr"/>
            <a:lstStyle/>
            <a:p>
              <a:pPr algn="ctr" defTabSz="1218255"/>
              <a:r>
                <a:rPr lang="de-DE" sz="1600" b="1" kern="0" dirty="0" smtClean="0">
                  <a:solidFill>
                    <a:srgbClr val="000000"/>
                  </a:solidFill>
                  <a:latin typeface="Arial"/>
                  <a:cs typeface="Arial"/>
                </a:rPr>
                <a:t>PLATFORM, INFRASTRUCTURE, INTEGRATION</a:t>
              </a:r>
              <a:endParaRPr lang="de-DE" sz="1600" b="1" kern="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31" name="Shape 296"/>
            <p:cNvSpPr/>
            <p:nvPr/>
          </p:nvSpPr>
          <p:spPr bwMode="gray">
            <a:xfrm>
              <a:off x="521521" y="2804626"/>
              <a:ext cx="2194560" cy="914400"/>
            </a:xfrm>
            <a:prstGeom prst="rect">
              <a:avLst/>
            </a:prstGeom>
            <a:solidFill>
              <a:schemeClr val="accent1"/>
            </a:solidFill>
            <a:ln w="22225" cmpd="sng" algn="ctr">
              <a:noFill/>
              <a:miter lim="800000"/>
              <a:headEnd/>
              <a:tailEnd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19910" tIns="95927" rIns="119910" bIns="95927" anchor="ctr"/>
            <a:lstStyle/>
            <a:p>
              <a:pPr algn="ctr" defTabSz="1218255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de-DE" sz="1600" b="1" kern="0" dirty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"/>
                </a:rPr>
                <a:t>COMMERCE</a:t>
              </a:r>
              <a:endParaRPr lang="en-US" sz="1600" b="1" kern="0" dirty="0">
                <a:solidFill>
                  <a:srgbClr val="0000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132" name="Shape 296"/>
            <p:cNvSpPr/>
            <p:nvPr/>
          </p:nvSpPr>
          <p:spPr bwMode="gray">
            <a:xfrm>
              <a:off x="9482641" y="2804626"/>
              <a:ext cx="2194560" cy="914400"/>
            </a:xfrm>
            <a:prstGeom prst="rect">
              <a:avLst/>
            </a:prstGeom>
            <a:solidFill>
              <a:schemeClr val="accent1"/>
            </a:solidFill>
            <a:ln w="22225" cmpd="sng" algn="ctr">
              <a:noFill/>
              <a:miter lim="800000"/>
              <a:headEnd/>
              <a:tailEnd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19910" tIns="95927" rIns="119910" bIns="95927" anchor="ctr"/>
            <a:lstStyle/>
            <a:p>
              <a:pPr algn="ctr" defTabSz="1218255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de-DE" sz="1600" b="1" kern="0" dirty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"/>
                </a:rPr>
                <a:t>SALES</a:t>
              </a:r>
              <a:endParaRPr lang="en-US" sz="1600" b="1" kern="0" dirty="0">
                <a:solidFill>
                  <a:srgbClr val="0000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133" name="Rechteck 132"/>
            <p:cNvSpPr/>
            <p:nvPr/>
          </p:nvSpPr>
          <p:spPr bwMode="gray">
            <a:xfrm>
              <a:off x="521521" y="3766766"/>
              <a:ext cx="1115568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algn="ctr">
              <a:noFill/>
              <a:miter lim="800000"/>
              <a:headEnd/>
              <a:tailEnd/>
            </a:ln>
          </p:spPr>
          <p:txBody>
            <a:bodyPr lIns="119908" tIns="95924" rIns="119908" bIns="167930" anchor="ctr"/>
            <a:lstStyle/>
            <a:p>
              <a:pPr algn="ctr" defTabSz="1218255"/>
              <a:r>
                <a:rPr lang="de-DE" sz="1600" b="1" kern="0" dirty="0">
                  <a:solidFill>
                    <a:srgbClr val="000000"/>
                  </a:solidFill>
                  <a:latin typeface="Arial"/>
                  <a:cs typeface="Arial"/>
                </a:rPr>
                <a:t>DATA </a:t>
              </a:r>
              <a:r>
                <a:rPr lang="de-DE" sz="1600" b="1" kern="0" dirty="0" smtClean="0">
                  <a:solidFill>
                    <a:srgbClr val="000000"/>
                  </a:solidFill>
                  <a:latin typeface="Arial"/>
                  <a:cs typeface="Arial"/>
                </a:rPr>
                <a:t>MANAGEMENT</a:t>
              </a:r>
            </a:p>
            <a:p>
              <a:pPr algn="ctr" defTabSz="1218255">
                <a:spcBef>
                  <a:spcPts val="200"/>
                </a:spcBef>
              </a:pPr>
              <a:r>
                <a:rPr lang="de-DE" sz="1100" b="1" kern="0" dirty="0" smtClean="0">
                  <a:solidFill>
                    <a:srgbClr val="000000"/>
                  </a:solidFill>
                  <a:latin typeface="Arial"/>
                  <a:cs typeface="Arial"/>
                </a:rPr>
                <a:t>PRODUCT  |  CUSTOMER</a:t>
              </a:r>
              <a:endParaRPr lang="de-DE" sz="1100" b="1" kern="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34" name="Shape 296"/>
            <p:cNvSpPr/>
            <p:nvPr/>
          </p:nvSpPr>
          <p:spPr bwMode="gray">
            <a:xfrm>
              <a:off x="5002081" y="2804626"/>
              <a:ext cx="2194560" cy="914400"/>
            </a:xfrm>
            <a:prstGeom prst="rect">
              <a:avLst/>
            </a:prstGeom>
            <a:solidFill>
              <a:schemeClr val="accent1"/>
            </a:solidFill>
            <a:ln w="22225" cmpd="sng" algn="ctr">
              <a:noFill/>
              <a:miter lim="800000"/>
              <a:headEnd/>
              <a:tailEnd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19910" tIns="95927" rIns="119910" bIns="95927" anchor="ctr"/>
            <a:lstStyle/>
            <a:p>
              <a:pPr algn="ctr" defTabSz="1218255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de-DE" sz="1600" b="1" kern="0" dirty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"/>
                </a:rPr>
                <a:t>MARKETING</a:t>
              </a:r>
              <a:endParaRPr lang="en-US" sz="1600" b="1" kern="0" dirty="0">
                <a:solidFill>
                  <a:srgbClr val="0000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135" name="Shape 296"/>
            <p:cNvSpPr/>
            <p:nvPr/>
          </p:nvSpPr>
          <p:spPr bwMode="gray">
            <a:xfrm>
              <a:off x="7242361" y="2804626"/>
              <a:ext cx="2194560" cy="914400"/>
            </a:xfrm>
            <a:prstGeom prst="rect">
              <a:avLst/>
            </a:prstGeom>
            <a:solidFill>
              <a:schemeClr val="accent1"/>
            </a:solidFill>
            <a:ln w="22225" cmpd="sng" algn="ctr">
              <a:noFill/>
              <a:miter lim="800000"/>
              <a:headEnd/>
              <a:tailEnd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19910" tIns="95927" rIns="119910" bIns="95927" anchor="ctr"/>
            <a:lstStyle/>
            <a:p>
              <a:pPr algn="ctr" defTabSz="1218255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de-DE" sz="1600" b="1" kern="0" dirty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"/>
                </a:rPr>
                <a:t>SERVICE</a:t>
              </a:r>
              <a:endParaRPr lang="en-US" sz="1600" b="1" kern="0" dirty="0">
                <a:solidFill>
                  <a:srgbClr val="0000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136" name="Shape 296"/>
            <p:cNvSpPr/>
            <p:nvPr/>
          </p:nvSpPr>
          <p:spPr bwMode="gray">
            <a:xfrm>
              <a:off x="2761801" y="2804626"/>
              <a:ext cx="2194560" cy="914400"/>
            </a:xfrm>
            <a:prstGeom prst="rect">
              <a:avLst/>
            </a:prstGeom>
            <a:solidFill>
              <a:schemeClr val="accent1"/>
            </a:solidFill>
            <a:ln w="22225" cmpd="sng" algn="ctr">
              <a:noFill/>
              <a:miter lim="800000"/>
              <a:headEnd/>
              <a:tailEnd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19910" tIns="95927" rIns="119910" bIns="95927" anchor="ctr"/>
            <a:lstStyle/>
            <a:p>
              <a:pPr algn="ctr" defTabSz="1218255">
                <a:spcBef>
                  <a:spcPct val="50000"/>
                </a:spcBef>
                <a:buClr>
                  <a:srgbClr val="F0AB00"/>
                </a:buClr>
                <a:buSzPct val="80000"/>
              </a:pPr>
              <a:r>
                <a:rPr lang="de-DE" sz="1600" b="1" kern="0" dirty="0" smtClea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"/>
                </a:rPr>
                <a:t>BILLING</a:t>
              </a:r>
              <a:endParaRPr lang="en-US" sz="1600" b="1" kern="0" dirty="0">
                <a:solidFill>
                  <a:srgbClr val="0000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pic>
          <p:nvPicPr>
            <p:cNvPr id="137" name="Bild 7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21" y="769883"/>
              <a:ext cx="731539" cy="528333"/>
            </a:xfrm>
            <a:prstGeom prst="rect">
              <a:avLst/>
            </a:prstGeom>
          </p:spPr>
        </p:pic>
        <p:sp>
          <p:nvSpPr>
            <p:cNvPr id="138" name="TextBox 114"/>
            <p:cNvSpPr txBox="1">
              <a:spLocks noChangeArrowheads="1"/>
            </p:cNvSpPr>
            <p:nvPr/>
          </p:nvSpPr>
          <p:spPr bwMode="auto">
            <a:xfrm>
              <a:off x="593134" y="1318821"/>
              <a:ext cx="583283" cy="234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/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WEB</a:t>
              </a:r>
            </a:p>
          </p:txBody>
        </p:sp>
        <p:pic>
          <p:nvPicPr>
            <p:cNvPr id="139" name="Bild 7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136" y="769883"/>
              <a:ext cx="731539" cy="528333"/>
            </a:xfrm>
            <a:prstGeom prst="rect">
              <a:avLst/>
            </a:prstGeom>
          </p:spPr>
        </p:pic>
        <p:sp>
          <p:nvSpPr>
            <p:cNvPr id="140" name="TextBox 114"/>
            <p:cNvSpPr txBox="1">
              <a:spLocks noChangeArrowheads="1"/>
            </p:cNvSpPr>
            <p:nvPr/>
          </p:nvSpPr>
          <p:spPr bwMode="auto">
            <a:xfrm>
              <a:off x="1477802" y="1318821"/>
              <a:ext cx="626653" cy="234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/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MOBILE</a:t>
              </a:r>
            </a:p>
          </p:txBody>
        </p:sp>
        <p:pic>
          <p:nvPicPr>
            <p:cNvPr id="141" name="Bild 7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694" y="769883"/>
              <a:ext cx="731539" cy="528333"/>
            </a:xfrm>
            <a:prstGeom prst="rect">
              <a:avLst/>
            </a:prstGeom>
          </p:spPr>
        </p:pic>
        <p:sp>
          <p:nvSpPr>
            <p:cNvPr id="142" name="TextBox 114"/>
            <p:cNvSpPr txBox="1">
              <a:spLocks noChangeArrowheads="1"/>
            </p:cNvSpPr>
            <p:nvPr/>
          </p:nvSpPr>
          <p:spPr bwMode="auto">
            <a:xfrm>
              <a:off x="2287006" y="1318821"/>
              <a:ext cx="835478" cy="36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/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IN STORE/</a:t>
              </a:r>
            </a:p>
            <a:p>
              <a:pPr algn="ctr" defTabSz="342720" eaLnBrk="1" hangingPunct="1"/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BRANCH</a:t>
              </a:r>
            </a:p>
          </p:txBody>
        </p:sp>
        <p:pic>
          <p:nvPicPr>
            <p:cNvPr id="143" name="Bild 74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109" y="769883"/>
              <a:ext cx="731539" cy="528333"/>
            </a:xfrm>
            <a:prstGeom prst="rect">
              <a:avLst/>
            </a:prstGeom>
          </p:spPr>
        </p:pic>
        <p:sp>
          <p:nvSpPr>
            <p:cNvPr id="144" name="TextBox 114"/>
            <p:cNvSpPr txBox="1">
              <a:spLocks noChangeArrowheads="1"/>
            </p:cNvSpPr>
            <p:nvPr/>
          </p:nvSpPr>
          <p:spPr bwMode="auto">
            <a:xfrm>
              <a:off x="3314526" y="1318821"/>
              <a:ext cx="750384" cy="36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/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CONTACT </a:t>
              </a:r>
            </a:p>
            <a:p>
              <a:pPr algn="ctr" defTabSz="342720" eaLnBrk="1" hangingPunct="1"/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CENTER</a:t>
              </a:r>
            </a:p>
          </p:txBody>
        </p:sp>
        <p:pic>
          <p:nvPicPr>
            <p:cNvPr id="145" name="Bild 76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181" y="769883"/>
              <a:ext cx="731539" cy="528333"/>
            </a:xfrm>
            <a:prstGeom prst="rect">
              <a:avLst/>
            </a:prstGeom>
          </p:spPr>
        </p:pic>
        <p:sp>
          <p:nvSpPr>
            <p:cNvPr id="146" name="TextBox 114"/>
            <p:cNvSpPr txBox="1">
              <a:spLocks noChangeArrowheads="1"/>
            </p:cNvSpPr>
            <p:nvPr/>
          </p:nvSpPr>
          <p:spPr bwMode="auto">
            <a:xfrm>
              <a:off x="5119558" y="1318821"/>
              <a:ext cx="742692" cy="36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/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MARKET-PLACE</a:t>
              </a:r>
            </a:p>
          </p:txBody>
        </p:sp>
        <p:pic>
          <p:nvPicPr>
            <p:cNvPr id="147" name="Bild 77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757" y="769883"/>
              <a:ext cx="731539" cy="528333"/>
            </a:xfrm>
            <a:prstGeom prst="rect">
              <a:avLst/>
            </a:prstGeom>
          </p:spPr>
        </p:pic>
        <p:sp>
          <p:nvSpPr>
            <p:cNvPr id="148" name="TextBox 114"/>
            <p:cNvSpPr txBox="1">
              <a:spLocks noChangeArrowheads="1"/>
            </p:cNvSpPr>
            <p:nvPr/>
          </p:nvSpPr>
          <p:spPr bwMode="auto">
            <a:xfrm>
              <a:off x="6040076" y="1318821"/>
              <a:ext cx="583283" cy="234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/>
              <a:r>
                <a:rPr lang="en-US" sz="800" b="1" dirty="0" smtClean="0">
                  <a:solidFill>
                    <a:srgbClr val="FFFFFF"/>
                  </a:solidFill>
                  <a:latin typeface="Arial" charset="0"/>
                  <a:cs typeface="Arial" charset="0"/>
                </a:rPr>
                <a:t>IOT</a:t>
              </a:r>
              <a:endParaRPr lang="en-US" sz="800" b="1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149" name="Bild 78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274" y="769883"/>
              <a:ext cx="731539" cy="528333"/>
            </a:xfrm>
            <a:prstGeom prst="rect">
              <a:avLst/>
            </a:prstGeom>
          </p:spPr>
        </p:pic>
        <p:sp>
          <p:nvSpPr>
            <p:cNvPr id="150" name="TextBox 114"/>
            <p:cNvSpPr txBox="1">
              <a:spLocks noChangeArrowheads="1"/>
            </p:cNvSpPr>
            <p:nvPr/>
          </p:nvSpPr>
          <p:spPr bwMode="auto">
            <a:xfrm>
              <a:off x="6843760" y="1318821"/>
              <a:ext cx="680805" cy="234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/>
              <a:r>
                <a:rPr lang="en-US" sz="800" b="1" dirty="0" smtClean="0">
                  <a:solidFill>
                    <a:srgbClr val="FFFFFF"/>
                  </a:solidFill>
                  <a:latin typeface="Arial" charset="0"/>
                  <a:cs typeface="Arial" charset="0"/>
                </a:rPr>
                <a:t>SOCIAL</a:t>
              </a:r>
              <a:endParaRPr lang="en-US" sz="800" b="1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151" name="Bild 79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948" y="769883"/>
              <a:ext cx="731539" cy="528333"/>
            </a:xfrm>
            <a:prstGeom prst="rect">
              <a:avLst/>
            </a:prstGeom>
          </p:spPr>
        </p:pic>
        <p:sp>
          <p:nvSpPr>
            <p:cNvPr id="152" name="TextBox 114"/>
            <p:cNvSpPr txBox="1">
              <a:spLocks noChangeArrowheads="1"/>
            </p:cNvSpPr>
            <p:nvPr/>
          </p:nvSpPr>
          <p:spPr bwMode="auto">
            <a:xfrm>
              <a:off x="7545458" y="1318821"/>
              <a:ext cx="1028877" cy="343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>
                <a:lnSpc>
                  <a:spcPct val="90000"/>
                </a:lnSpc>
              </a:pPr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DINOT-Bold" charset="0"/>
                  <a:sym typeface="DINOT-Bold" charset="0"/>
                </a:rPr>
                <a:t>SMS/</a:t>
              </a:r>
            </a:p>
            <a:p>
              <a:pPr algn="ctr" defTabSz="342720" eaLnBrk="1" hangingPunct="1">
                <a:lnSpc>
                  <a:spcPct val="90000"/>
                </a:lnSpc>
              </a:pPr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DINOT-Bold" charset="0"/>
                  <a:sym typeface="DINOT-Bold" charset="0"/>
                </a:rPr>
                <a:t>NOTIFICATION</a:t>
              </a:r>
            </a:p>
          </p:txBody>
        </p:sp>
        <p:pic>
          <p:nvPicPr>
            <p:cNvPr id="153" name="Bild 80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133" y="769883"/>
              <a:ext cx="731539" cy="528333"/>
            </a:xfrm>
            <a:prstGeom prst="rect">
              <a:avLst/>
            </a:prstGeom>
          </p:spPr>
        </p:pic>
        <p:sp>
          <p:nvSpPr>
            <p:cNvPr id="154" name="TextBox 114"/>
            <p:cNvSpPr txBox="1">
              <a:spLocks noChangeArrowheads="1"/>
            </p:cNvSpPr>
            <p:nvPr/>
          </p:nvSpPr>
          <p:spPr bwMode="auto">
            <a:xfrm>
              <a:off x="8443843" y="1318821"/>
              <a:ext cx="7426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/>
              <a:r>
                <a:rPr lang="en-US" sz="800" b="1" dirty="0" smtClean="0">
                  <a:solidFill>
                    <a:srgbClr val="FFFFFF"/>
                  </a:solidFill>
                  <a:latin typeface="Arial" charset="0"/>
                  <a:cs typeface="Arial" charset="0"/>
                </a:rPr>
                <a:t>SEARCH ADS / SEO </a:t>
              </a:r>
              <a:endParaRPr lang="en-US" sz="800" b="1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155" name="Bild 81"/>
            <p:cNvPicPr>
              <a:picLocks noChangeAspect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5219" y="769883"/>
              <a:ext cx="731539" cy="528333"/>
            </a:xfrm>
            <a:prstGeom prst="rect">
              <a:avLst/>
            </a:prstGeom>
          </p:spPr>
        </p:pic>
        <p:sp>
          <p:nvSpPr>
            <p:cNvPr id="156" name="TextBox 114"/>
            <p:cNvSpPr txBox="1">
              <a:spLocks noChangeArrowheads="1"/>
            </p:cNvSpPr>
            <p:nvPr/>
          </p:nvSpPr>
          <p:spPr bwMode="auto">
            <a:xfrm>
              <a:off x="9315773" y="1318821"/>
              <a:ext cx="699278" cy="36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/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DIGITAL ADS</a:t>
              </a:r>
            </a:p>
          </p:txBody>
        </p:sp>
        <p:pic>
          <p:nvPicPr>
            <p:cNvPr id="157" name="Bild 82"/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5442" y="769883"/>
              <a:ext cx="731539" cy="528333"/>
            </a:xfrm>
            <a:prstGeom prst="rect">
              <a:avLst/>
            </a:prstGeom>
          </p:spPr>
        </p:pic>
        <p:sp>
          <p:nvSpPr>
            <p:cNvPr id="158" name="TextBox 114"/>
            <p:cNvSpPr txBox="1">
              <a:spLocks noChangeArrowheads="1"/>
            </p:cNvSpPr>
            <p:nvPr/>
          </p:nvSpPr>
          <p:spPr bwMode="auto">
            <a:xfrm>
              <a:off x="10213836" y="1318821"/>
              <a:ext cx="583283" cy="212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>
                <a:lnSpc>
                  <a:spcPct val="80000"/>
                </a:lnSpc>
              </a:pPr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DINOT-Bold" charset="0"/>
                  <a:sym typeface="DINOT-Bold" charset="0"/>
                </a:rPr>
                <a:t>EMAIL</a:t>
              </a:r>
            </a:p>
          </p:txBody>
        </p:sp>
        <p:pic>
          <p:nvPicPr>
            <p:cNvPr id="159" name="Bild 83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5662" y="769883"/>
              <a:ext cx="731539" cy="528333"/>
            </a:xfrm>
            <a:prstGeom prst="rect">
              <a:avLst/>
            </a:prstGeom>
          </p:spPr>
        </p:pic>
        <p:sp>
          <p:nvSpPr>
            <p:cNvPr id="160" name="TextBox 114"/>
            <p:cNvSpPr txBox="1">
              <a:spLocks noChangeArrowheads="1"/>
            </p:cNvSpPr>
            <p:nvPr/>
          </p:nvSpPr>
          <p:spPr bwMode="auto">
            <a:xfrm>
              <a:off x="11019064" y="1318821"/>
              <a:ext cx="583283" cy="212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>
                <a:lnSpc>
                  <a:spcPct val="80000"/>
                </a:lnSpc>
              </a:pPr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DINOT-Bold" charset="0"/>
                  <a:sym typeface="DINOT-Bold" charset="0"/>
                </a:rPr>
                <a:t>PRINT</a:t>
              </a:r>
            </a:p>
          </p:txBody>
        </p:sp>
        <p:sp>
          <p:nvSpPr>
            <p:cNvPr id="161" name="TextBox 114"/>
            <p:cNvSpPr txBox="1">
              <a:spLocks noChangeArrowheads="1"/>
            </p:cNvSpPr>
            <p:nvPr/>
          </p:nvSpPr>
          <p:spPr bwMode="auto">
            <a:xfrm>
              <a:off x="4230437" y="1318821"/>
              <a:ext cx="742692" cy="36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342720" eaLnBrk="1" hangingPunct="1"/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DIGITAL</a:t>
              </a:r>
            </a:p>
            <a:p>
              <a:pPr algn="ctr" defTabSz="342720" eaLnBrk="1" hangingPunct="1"/>
              <a:r>
                <a:rPr lang="en-US" sz="800" b="1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GOODS</a:t>
              </a:r>
            </a:p>
          </p:txBody>
        </p:sp>
        <p:grpSp>
          <p:nvGrpSpPr>
            <p:cNvPr id="162" name="Gruppierung 97"/>
            <p:cNvGrpSpPr/>
            <p:nvPr/>
          </p:nvGrpSpPr>
          <p:grpSpPr>
            <a:xfrm>
              <a:off x="4240274" y="769883"/>
              <a:ext cx="731539" cy="528333"/>
              <a:chOff x="3910924" y="1752647"/>
              <a:chExt cx="731539" cy="528333"/>
            </a:xfrm>
          </p:grpSpPr>
          <p:pic>
            <p:nvPicPr>
              <p:cNvPr id="164" name="Bild 75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0924" y="1752647"/>
                <a:ext cx="731539" cy="528333"/>
              </a:xfrm>
              <a:prstGeom prst="rect">
                <a:avLst/>
              </a:prstGeom>
            </p:spPr>
          </p:pic>
          <p:sp>
            <p:nvSpPr>
              <p:cNvPr id="165" name="Oval 164"/>
              <p:cNvSpPr/>
              <p:nvPr/>
            </p:nvSpPr>
            <p:spPr bwMode="gray">
              <a:xfrm>
                <a:off x="4080041" y="1864961"/>
                <a:ext cx="330004" cy="330004"/>
              </a:xfrm>
              <a:prstGeom prst="ellipse">
                <a:avLst/>
              </a:prstGeom>
              <a:solidFill>
                <a:srgbClr val="191818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algn="ctr" defTabSz="914400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endParaRPr lang="de-DE" sz="1800" kern="0" dirty="0" smtClean="0">
                  <a:solidFill>
                    <a:srgbClr val="000000"/>
                  </a:solidFill>
                  <a:latin typeface="Arial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163" name="Titel 1"/>
            <p:cNvSpPr txBox="1">
              <a:spLocks/>
            </p:cNvSpPr>
            <p:nvPr/>
          </p:nvSpPr>
          <p:spPr bwMode="gray">
            <a:xfrm>
              <a:off x="0" y="5352728"/>
              <a:ext cx="12192000" cy="838200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smtClean="0">
                  <a:solidFill>
                    <a:srgbClr val="FFFFFF"/>
                  </a:solidFill>
                  <a:latin typeface="Arial"/>
                  <a:cs typeface="Arial"/>
                </a:rPr>
                <a:t>SIMPLIFIED FRONT OFFICE WITH </a:t>
              </a:r>
              <a:r>
                <a:rPr lang="en-US" sz="3500" smtClean="0">
                  <a:solidFill>
                    <a:srgbClr val="F0AB00"/>
                  </a:solidFill>
                  <a:latin typeface="Arial"/>
                  <a:cs typeface="Arial"/>
                </a:rPr>
                <a:t>SAP HYBRIS</a:t>
              </a:r>
              <a:endParaRPr lang="en-US" sz="3500" dirty="0">
                <a:solidFill>
                  <a:srgbClr val="F0AB00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97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pierung 40"/>
          <p:cNvGrpSpPr/>
          <p:nvPr/>
        </p:nvGrpSpPr>
        <p:grpSpPr>
          <a:xfrm>
            <a:off x="646993" y="864866"/>
            <a:ext cx="10907202" cy="5228916"/>
            <a:chOff x="451962" y="987768"/>
            <a:chExt cx="11387975" cy="5459398"/>
          </a:xfrm>
        </p:grpSpPr>
        <p:sp>
          <p:nvSpPr>
            <p:cNvPr id="42" name="Shape 314"/>
            <p:cNvSpPr/>
            <p:nvPr/>
          </p:nvSpPr>
          <p:spPr>
            <a:xfrm>
              <a:off x="1892228" y="5860067"/>
              <a:ext cx="2428979" cy="587099"/>
            </a:xfrm>
            <a:prstGeom prst="rect">
              <a:avLst/>
            </a:prstGeom>
            <a:solidFill>
              <a:schemeClr val="bg1"/>
            </a:solidFill>
            <a:ln w="19050" cmpd="sng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72000" rIns="90000" bIns="72000" anchor="ctr"/>
            <a:lstStyle/>
            <a:p>
              <a:pPr algn="ctr"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de-DE" sz="2300" b="1" kern="0" dirty="0" smtClean="0">
                  <a:solidFill>
                    <a:srgbClr val="000000"/>
                  </a:solidFill>
                  <a:latin typeface="+mn-lt"/>
                  <a:ea typeface="Arial Unicode MS" pitchFamily="34" charset="-128"/>
                  <a:cs typeface="Arial Unicode MS" pitchFamily="34" charset="-128"/>
                </a:rPr>
                <a:t>     </a:t>
              </a:r>
              <a:r>
                <a:rPr lang="de-DE" sz="2300" b="1" kern="0" dirty="0" smtClean="0">
                  <a:solidFill>
                    <a:schemeClr val="accent1"/>
                  </a:solidFill>
                  <a:latin typeface="+mn-lt"/>
                  <a:ea typeface="Arial Unicode MS" pitchFamily="34" charset="-128"/>
                  <a:cs typeface="Arial Unicode MS" pitchFamily="34" charset="-128"/>
                </a:rPr>
                <a:t>HANA</a:t>
              </a:r>
              <a:endParaRPr sz="2300" b="1" kern="0" dirty="0">
                <a:solidFill>
                  <a:schemeClr val="accent1"/>
                </a:solidFill>
                <a:latin typeface="+mn-lt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3" name="Shape 314"/>
            <p:cNvSpPr/>
            <p:nvPr/>
          </p:nvSpPr>
          <p:spPr>
            <a:xfrm>
              <a:off x="6897592" y="987768"/>
              <a:ext cx="2428979" cy="554827"/>
            </a:xfrm>
            <a:prstGeom prst="rect">
              <a:avLst/>
            </a:prstGeom>
            <a:solidFill>
              <a:schemeClr val="bg1"/>
            </a:solidFill>
            <a:ln w="19050" cmpd="sng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72000" rIns="90000" bIns="72000" anchor="ctr"/>
            <a:lstStyle/>
            <a:p>
              <a:pPr algn="ctr"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de-DE" sz="14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.net, </a:t>
              </a:r>
              <a:r>
                <a:rPr lang="de-DE" sz="1400" b="1" kern="0" dirty="0" err="1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flash</a:t>
              </a:r>
              <a:r>
                <a:rPr lang="de-DE" sz="14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, PHP, etc.</a:t>
              </a:r>
              <a:endParaRPr sz="1400" b="1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4" name="Shape 314"/>
            <p:cNvSpPr/>
            <p:nvPr/>
          </p:nvSpPr>
          <p:spPr>
            <a:xfrm>
              <a:off x="9400273" y="987768"/>
              <a:ext cx="2431127" cy="554827"/>
            </a:xfrm>
            <a:prstGeom prst="rect">
              <a:avLst/>
            </a:prstGeom>
            <a:solidFill>
              <a:schemeClr val="bg1"/>
            </a:solidFill>
            <a:ln w="19050" cmpd="sng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72000" rIns="90000" bIns="72000" anchor="ctr"/>
            <a:lstStyle/>
            <a:p>
              <a:pPr algn="ctr"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de-DE" sz="14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REST Web </a:t>
              </a:r>
              <a:r>
                <a:rPr lang="de-DE" sz="1400" b="1" kern="0" dirty="0" err="1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service</a:t>
              </a:r>
              <a:r>
                <a:rPr lang="de-DE" sz="14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 API</a:t>
              </a:r>
              <a:endParaRPr sz="1400" b="1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5" name="Shape 314"/>
            <p:cNvSpPr/>
            <p:nvPr/>
          </p:nvSpPr>
          <p:spPr>
            <a:xfrm>
              <a:off x="4394468" y="5860067"/>
              <a:ext cx="2445254" cy="587099"/>
            </a:xfrm>
            <a:prstGeom prst="rect">
              <a:avLst/>
            </a:prstGeom>
            <a:solidFill>
              <a:schemeClr val="bg1"/>
            </a:solidFill>
            <a:ln w="19050" cmpd="sng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72000" rIns="90000" bIns="72000" anchor="ctr"/>
            <a:lstStyle/>
            <a:p>
              <a:pPr algn="ctr"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sz="1000" b="1" kern="0">
                <a:solidFill>
                  <a:srgbClr val="000000"/>
                </a:solidFill>
                <a:latin typeface="+mn-lt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6" name="Shape 314"/>
            <p:cNvSpPr/>
            <p:nvPr/>
          </p:nvSpPr>
          <p:spPr>
            <a:xfrm>
              <a:off x="6892017" y="5860067"/>
              <a:ext cx="2433672" cy="587099"/>
            </a:xfrm>
            <a:prstGeom prst="rect">
              <a:avLst/>
            </a:prstGeom>
            <a:solidFill>
              <a:schemeClr val="bg1"/>
            </a:solidFill>
            <a:ln w="19050" cmpd="sng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72000" rIns="90000" bIns="72000" anchor="ctr"/>
            <a:lstStyle/>
            <a:p>
              <a:pPr algn="ctr"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sz="1000" b="1" kern="0">
                <a:solidFill>
                  <a:srgbClr val="000000"/>
                </a:solidFill>
                <a:latin typeface="+mn-lt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7" name="Shape 314"/>
            <p:cNvSpPr/>
            <p:nvPr/>
          </p:nvSpPr>
          <p:spPr>
            <a:xfrm>
              <a:off x="9398948" y="5860067"/>
              <a:ext cx="2428979" cy="587099"/>
            </a:xfrm>
            <a:prstGeom prst="rect">
              <a:avLst/>
            </a:prstGeom>
            <a:solidFill>
              <a:schemeClr val="bg1"/>
            </a:solidFill>
            <a:ln w="19050" cmpd="sng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72000" rIns="90000" bIns="72000" anchor="ctr"/>
            <a:lstStyle/>
            <a:p>
              <a:pPr algn="ctr"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sz="1000" b="1" kern="0">
                <a:solidFill>
                  <a:srgbClr val="000000"/>
                </a:solidFill>
                <a:latin typeface="+mn-lt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Shape 314"/>
            <p:cNvSpPr/>
            <p:nvPr/>
          </p:nvSpPr>
          <p:spPr>
            <a:xfrm>
              <a:off x="1892227" y="3328303"/>
              <a:ext cx="3265075" cy="437422"/>
            </a:xfrm>
            <a:prstGeom prst="rect">
              <a:avLst/>
            </a:prstGeom>
            <a:solidFill>
              <a:srgbClr val="FFFFFF"/>
            </a:solidFill>
            <a:ln w="19050" cmpd="sng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72000" rIns="90000" bIns="72000" anchor="ctr"/>
            <a:lstStyle/>
            <a:p>
              <a:pPr algn="ctr"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de-DE" sz="1100" b="1" kern="0" dirty="0" smtClean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Master Data Management</a:t>
              </a:r>
              <a:endParaRPr lang="de-DE" sz="1100" b="1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Shape 314"/>
            <p:cNvSpPr/>
            <p:nvPr/>
          </p:nvSpPr>
          <p:spPr>
            <a:xfrm>
              <a:off x="5214010" y="3328303"/>
              <a:ext cx="6615131" cy="434016"/>
            </a:xfrm>
            <a:prstGeom prst="rect">
              <a:avLst/>
            </a:prstGeom>
            <a:solidFill>
              <a:srgbClr val="FFFFFF"/>
            </a:solidFill>
            <a:ln w="19050" cmpd="sng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72000" rIns="90000" bIns="72000" anchor="ctr"/>
            <a:lstStyle/>
            <a:p>
              <a:pPr algn="ctr"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de-DE" sz="1100" b="1" kern="0" dirty="0" smtClean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Order Management</a:t>
              </a:r>
              <a:endParaRPr lang="de-DE" sz="1100" b="1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0" name="Shape 314"/>
            <p:cNvSpPr/>
            <p:nvPr/>
          </p:nvSpPr>
          <p:spPr>
            <a:xfrm>
              <a:off x="1892227" y="2890008"/>
              <a:ext cx="9935405" cy="391422"/>
            </a:xfrm>
            <a:prstGeom prst="rect">
              <a:avLst/>
            </a:prstGeom>
            <a:solidFill>
              <a:schemeClr val="bg1"/>
            </a:solidFill>
            <a:ln w="19050" cmpd="sng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72000" rIns="90000" bIns="72000" anchor="ctr"/>
            <a:lstStyle/>
            <a:p>
              <a:pPr algn="ctr"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de-DE" sz="1300" b="1" kern="0" dirty="0" smtClean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Commerce</a:t>
              </a:r>
              <a:endParaRPr lang="de-DE" sz="1300" b="1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1" name="Shape 314"/>
            <p:cNvSpPr/>
            <p:nvPr/>
          </p:nvSpPr>
          <p:spPr>
            <a:xfrm>
              <a:off x="451962" y="995240"/>
              <a:ext cx="1371599" cy="540336"/>
            </a:xfrm>
            <a:prstGeom prst="rect">
              <a:avLst/>
            </a:prstGeom>
            <a:solidFill>
              <a:srgbClr val="F0AB00"/>
            </a:solidFill>
            <a:ln w="19050" cmpd="sng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108000" tIns="72000" rIns="90000" bIns="72000" anchor="ctr"/>
            <a:lstStyle/>
            <a:p>
              <a:pPr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de-DE" sz="14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Front-end Interface</a:t>
              </a:r>
              <a:endParaRPr sz="1400" b="1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2" name="Shape 314"/>
            <p:cNvSpPr/>
            <p:nvPr/>
          </p:nvSpPr>
          <p:spPr>
            <a:xfrm>
              <a:off x="451962" y="1613816"/>
              <a:ext cx="1375929" cy="2148503"/>
            </a:xfrm>
            <a:prstGeom prst="rect">
              <a:avLst/>
            </a:prstGeom>
            <a:solidFill>
              <a:srgbClr val="F0AB00"/>
            </a:solidFill>
            <a:ln w="19050" cmpd="sng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108000" tIns="72000" rIns="90000" bIns="72000" anchor="ctr"/>
            <a:lstStyle/>
            <a:p>
              <a:pPr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de-DE" sz="1400" b="1" kern="0" dirty="0" err="1" smtClean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Functionality</a:t>
              </a:r>
              <a:endParaRPr sz="1400" b="1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3" name="Gruppierung 52"/>
            <p:cNvGrpSpPr/>
            <p:nvPr/>
          </p:nvGrpSpPr>
          <p:grpSpPr>
            <a:xfrm>
              <a:off x="451962" y="4842507"/>
              <a:ext cx="11387975" cy="955026"/>
              <a:chOff x="417946" y="4642252"/>
              <a:chExt cx="11387975" cy="1143940"/>
            </a:xfrm>
          </p:grpSpPr>
          <p:sp>
            <p:nvSpPr>
              <p:cNvPr id="99" name="Shape 314"/>
              <p:cNvSpPr/>
              <p:nvPr/>
            </p:nvSpPr>
            <p:spPr>
              <a:xfrm>
                <a:off x="1858210" y="4642252"/>
                <a:ext cx="4947495" cy="1143940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endParaRPr sz="1000" b="1" kern="0">
                  <a:solidFill>
                    <a:srgbClr val="000000"/>
                  </a:solidFill>
                  <a:latin typeface="+mn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00" name="Shape 314"/>
              <p:cNvSpPr/>
              <p:nvPr/>
            </p:nvSpPr>
            <p:spPr>
              <a:xfrm>
                <a:off x="6858001" y="4642252"/>
                <a:ext cx="4947920" cy="1143940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endParaRPr sz="1000" b="1" kern="0">
                  <a:solidFill>
                    <a:srgbClr val="000000"/>
                  </a:solidFill>
                  <a:latin typeface="+mn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01" name="Shape 314"/>
              <p:cNvSpPr/>
              <p:nvPr/>
            </p:nvSpPr>
            <p:spPr>
              <a:xfrm>
                <a:off x="417946" y="4666112"/>
                <a:ext cx="1371599" cy="1112493"/>
              </a:xfrm>
              <a:prstGeom prst="rect">
                <a:avLst/>
              </a:prstGeom>
              <a:solidFill>
                <a:srgbClr val="F0AB00"/>
              </a:solidFill>
              <a:ln w="19050" cmpd="sng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lIns="108000" tIns="72000" rIns="90000" bIns="72000" anchor="ctr"/>
              <a:lstStyle/>
              <a:p>
                <a:pPr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400" b="1" kern="0" dirty="0" err="1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Application</a:t>
                </a:r>
                <a:r>
                  <a:rPr lang="de-DE" sz="1400" b="1" kern="0" dirty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 Server</a:t>
                </a:r>
                <a:endParaRPr sz="14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54" name="Shape 314"/>
            <p:cNvSpPr/>
            <p:nvPr/>
          </p:nvSpPr>
          <p:spPr>
            <a:xfrm>
              <a:off x="451962" y="5882692"/>
              <a:ext cx="1371599" cy="545868"/>
            </a:xfrm>
            <a:prstGeom prst="rect">
              <a:avLst/>
            </a:prstGeom>
            <a:solidFill>
              <a:srgbClr val="F0AB00"/>
            </a:solidFill>
            <a:ln w="19050" cmpd="sng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108000" tIns="72000" rIns="90000" bIns="72000" anchor="ctr"/>
            <a:lstStyle/>
            <a:p>
              <a:pPr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r>
                <a:rPr lang="de-DE" sz="14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Database</a:t>
              </a:r>
              <a:endParaRPr sz="1400" b="1" kern="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55" name="Gruppierung 54"/>
            <p:cNvGrpSpPr/>
            <p:nvPr/>
          </p:nvGrpSpPr>
          <p:grpSpPr>
            <a:xfrm>
              <a:off x="1892227" y="1601999"/>
              <a:ext cx="9936914" cy="1233874"/>
              <a:chOff x="1858211" y="1697488"/>
              <a:chExt cx="9936914" cy="1233874"/>
            </a:xfrm>
          </p:grpSpPr>
          <p:sp>
            <p:nvSpPr>
              <p:cNvPr id="83" name="Shape 314"/>
              <p:cNvSpPr/>
              <p:nvPr/>
            </p:nvSpPr>
            <p:spPr>
              <a:xfrm>
                <a:off x="1858212" y="1697488"/>
                <a:ext cx="9936913" cy="1233874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endParaRPr sz="1200" kern="0">
                  <a:solidFill>
                    <a:srgbClr val="000000"/>
                  </a:solidFill>
                  <a:latin typeface="+mn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84" name="TextBox 30"/>
              <p:cNvSpPr txBox="1">
                <a:spLocks/>
              </p:cNvSpPr>
              <p:nvPr/>
            </p:nvSpPr>
            <p:spPr bwMode="gray">
              <a:xfrm>
                <a:off x="4949181" y="2713662"/>
                <a:ext cx="848578" cy="164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dirty="0" err="1" smtClean="0"/>
                  <a:t>Pos</a:t>
                </a:r>
                <a:endParaRPr lang="en-US" sz="1100" dirty="0"/>
              </a:p>
            </p:txBody>
          </p:sp>
          <p:pic>
            <p:nvPicPr>
              <p:cNvPr id="85" name="Bild 73"/>
              <p:cNvPicPr>
                <a:picLocks noChangeAspect="1"/>
              </p:cNvPicPr>
              <p:nvPr/>
            </p:nvPicPr>
            <p:blipFill>
              <a:blip r:embed="rId2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999867" y="2082050"/>
                <a:ext cx="738299" cy="533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TextBox 30"/>
              <p:cNvSpPr txBox="1">
                <a:spLocks/>
              </p:cNvSpPr>
              <p:nvPr/>
            </p:nvSpPr>
            <p:spPr bwMode="gray">
              <a:xfrm>
                <a:off x="6176211" y="2713662"/>
                <a:ext cx="1096210" cy="164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dirty="0" smtClean="0"/>
                  <a:t>Call Center</a:t>
                </a:r>
                <a:endParaRPr lang="en-US" sz="1100" dirty="0"/>
              </a:p>
            </p:txBody>
          </p:sp>
          <p:pic>
            <p:nvPicPr>
              <p:cNvPr id="87" name="Bild 74"/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6338059" y="2093595"/>
                <a:ext cx="738299" cy="533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" name="TextBox 30"/>
              <p:cNvSpPr txBox="1">
                <a:spLocks/>
              </p:cNvSpPr>
              <p:nvPr/>
            </p:nvSpPr>
            <p:spPr bwMode="gray">
              <a:xfrm>
                <a:off x="7574501" y="2713662"/>
                <a:ext cx="848578" cy="164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dirty="0" smtClean="0"/>
                  <a:t>Social Media</a:t>
                </a:r>
                <a:endParaRPr lang="en-US" sz="1100" dirty="0"/>
              </a:p>
            </p:txBody>
          </p:sp>
          <p:pic>
            <p:nvPicPr>
              <p:cNvPr id="89" name="Bild 78"/>
              <p:cNvPicPr>
                <a:picLocks noChangeAspect="1"/>
              </p:cNvPicPr>
              <p:nvPr/>
            </p:nvPicPr>
            <p:blipFill>
              <a:blip r:embed="rId6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7625187" y="2082050"/>
                <a:ext cx="736698" cy="533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TextBox 30"/>
              <p:cNvSpPr txBox="1">
                <a:spLocks/>
              </p:cNvSpPr>
              <p:nvPr/>
            </p:nvSpPr>
            <p:spPr bwMode="gray">
              <a:xfrm>
                <a:off x="8968206" y="2713662"/>
                <a:ext cx="848578" cy="164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dirty="0" smtClean="0"/>
                  <a:t>Print</a:t>
                </a:r>
                <a:endParaRPr lang="en-US" sz="1100" dirty="0"/>
              </a:p>
            </p:txBody>
          </p:sp>
          <p:pic>
            <p:nvPicPr>
              <p:cNvPr id="91" name="Bild 83"/>
              <p:cNvPicPr>
                <a:picLocks noChangeAspect="1"/>
              </p:cNvPicPr>
              <p:nvPr/>
            </p:nvPicPr>
            <p:blipFill>
              <a:blip r:embed="rId8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9017168" y="2082050"/>
                <a:ext cx="738300" cy="533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TextBox 30"/>
              <p:cNvSpPr txBox="1">
                <a:spLocks/>
              </p:cNvSpPr>
              <p:nvPr/>
            </p:nvSpPr>
            <p:spPr bwMode="gray">
              <a:xfrm>
                <a:off x="3659969" y="2713662"/>
                <a:ext cx="848578" cy="164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dirty="0" smtClean="0"/>
                  <a:t>Mobile</a:t>
                </a:r>
                <a:br>
                  <a:rPr lang="en-US" sz="1100" dirty="0" smtClean="0"/>
                </a:br>
                <a:endParaRPr lang="en-US" sz="1100" dirty="0"/>
              </a:p>
            </p:txBody>
          </p:sp>
          <p:pic>
            <p:nvPicPr>
              <p:cNvPr id="93" name="Bild 4"/>
              <p:cNvPicPr>
                <a:picLocks noChangeAspect="1"/>
              </p:cNvPicPr>
              <p:nvPr/>
            </p:nvPicPr>
            <p:blipFill>
              <a:blip r:embed="rId10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5534" y="1965017"/>
                <a:ext cx="437213" cy="693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TextBox 30"/>
              <p:cNvSpPr txBox="1">
                <a:spLocks noChangeArrowheads="1"/>
              </p:cNvSpPr>
              <p:nvPr/>
            </p:nvSpPr>
            <p:spPr bwMode="gray">
              <a:xfrm>
                <a:off x="2371183" y="2713662"/>
                <a:ext cx="848578" cy="164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dirty="0" smtClean="0"/>
                  <a:t>Web</a:t>
                </a:r>
                <a:endParaRPr lang="en-US" sz="1100" dirty="0"/>
              </a:p>
            </p:txBody>
          </p:sp>
          <p:pic>
            <p:nvPicPr>
              <p:cNvPr id="95" name="Bild 56"/>
              <p:cNvPicPr>
                <a:picLocks noChangeAspect="1"/>
              </p:cNvPicPr>
              <p:nvPr/>
            </p:nvPicPr>
            <p:blipFill>
              <a:blip r:embed="rId12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2201" y="1944691"/>
                <a:ext cx="872826" cy="765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" name="Bild 95" descr="TV-12.png"/>
              <p:cNvPicPr>
                <a:picLocks noChangeAspect="1"/>
              </p:cNvPicPr>
              <p:nvPr/>
            </p:nvPicPr>
            <p:blipFill>
              <a:blip r:embed="rId1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57864" y="1945892"/>
                <a:ext cx="862051" cy="795188"/>
              </a:xfrm>
              <a:prstGeom prst="rect">
                <a:avLst/>
              </a:prstGeom>
            </p:spPr>
          </p:pic>
          <p:sp>
            <p:nvSpPr>
              <p:cNvPr id="97" name="TextBox 30"/>
              <p:cNvSpPr txBox="1">
                <a:spLocks/>
              </p:cNvSpPr>
              <p:nvPr/>
            </p:nvSpPr>
            <p:spPr bwMode="gray">
              <a:xfrm>
                <a:off x="10481039" y="2713662"/>
                <a:ext cx="848578" cy="164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dirty="0" smtClean="0"/>
                  <a:t>TV</a:t>
                </a:r>
                <a:endParaRPr lang="en-US" sz="1100" dirty="0"/>
              </a:p>
            </p:txBody>
          </p:sp>
          <p:sp>
            <p:nvSpPr>
              <p:cNvPr id="98" name="Rechteck 97"/>
              <p:cNvSpPr/>
              <p:nvPr/>
            </p:nvSpPr>
            <p:spPr>
              <a:xfrm>
                <a:off x="1858211" y="1729048"/>
                <a:ext cx="9932735" cy="26161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OmniCommerce</a:t>
                </a:r>
                <a:r>
                  <a:rPr lang="en-US" sz="11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1100" b="1" dirty="0">
                    <a:solidFill>
                      <a:srgbClr val="000000"/>
                    </a:solidFill>
                  </a:rPr>
                  <a:t>Connect</a:t>
                </a:r>
                <a:r>
                  <a:rPr lang="en-US" sz="1100" b="1" dirty="0">
                    <a:solidFill>
                      <a:srgbClr val="000000"/>
                    </a:solidFill>
                    <a:sym typeface="Symbol"/>
                  </a:rPr>
                  <a:t></a:t>
                </a:r>
                <a:r>
                  <a:rPr lang="de-DE" sz="1100" b="1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p:grpSp>
        <p:grpSp>
          <p:nvGrpSpPr>
            <p:cNvPr id="56" name="Gruppierung 55"/>
            <p:cNvGrpSpPr/>
            <p:nvPr/>
          </p:nvGrpSpPr>
          <p:grpSpPr>
            <a:xfrm>
              <a:off x="451962" y="3821671"/>
              <a:ext cx="11384450" cy="968098"/>
              <a:chOff x="417946" y="3779425"/>
              <a:chExt cx="11384450" cy="1010873"/>
            </a:xfrm>
          </p:grpSpPr>
          <p:sp>
            <p:nvSpPr>
              <p:cNvPr id="67" name="Shape 314"/>
              <p:cNvSpPr/>
              <p:nvPr/>
            </p:nvSpPr>
            <p:spPr>
              <a:xfrm>
                <a:off x="1858211" y="3779425"/>
                <a:ext cx="1604983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System Administration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8" name="Shape 314"/>
              <p:cNvSpPr/>
              <p:nvPr/>
            </p:nvSpPr>
            <p:spPr>
              <a:xfrm>
                <a:off x="1858211" y="4310291"/>
                <a:ext cx="1604983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err="1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Persistence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9" name="Shape 314"/>
              <p:cNvSpPr/>
              <p:nvPr/>
            </p:nvSpPr>
            <p:spPr>
              <a:xfrm>
                <a:off x="3518566" y="3779425"/>
                <a:ext cx="1610377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Customer Experience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0" name="Shape 314"/>
              <p:cNvSpPr/>
              <p:nvPr/>
            </p:nvSpPr>
            <p:spPr>
              <a:xfrm>
                <a:off x="3518566" y="4310291"/>
                <a:ext cx="1610377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Caching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1" name="Shape 314"/>
              <p:cNvSpPr/>
              <p:nvPr/>
            </p:nvSpPr>
            <p:spPr>
              <a:xfrm>
                <a:off x="5184315" y="3779425"/>
                <a:ext cx="1628343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err="1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Product</a:t>
                </a: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 Content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2" name="Shape 314"/>
              <p:cNvSpPr/>
              <p:nvPr/>
            </p:nvSpPr>
            <p:spPr>
              <a:xfrm>
                <a:off x="5184315" y="4310291"/>
                <a:ext cx="1628343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Security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3" name="Shape 314"/>
              <p:cNvSpPr/>
              <p:nvPr/>
            </p:nvSpPr>
            <p:spPr>
              <a:xfrm>
                <a:off x="6868030" y="3779425"/>
                <a:ext cx="1204038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Channels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4" name="Shape 314"/>
              <p:cNvSpPr/>
              <p:nvPr/>
            </p:nvSpPr>
            <p:spPr>
              <a:xfrm>
                <a:off x="6868030" y="4310291"/>
                <a:ext cx="1204038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Clustering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5" name="Shape 314"/>
              <p:cNvSpPr/>
              <p:nvPr/>
            </p:nvSpPr>
            <p:spPr>
              <a:xfrm>
                <a:off x="8127440" y="3779425"/>
                <a:ext cx="1188070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Reporting </a:t>
                </a:r>
                <a:r>
                  <a:rPr lang="de-DE" sz="1100" b="1" kern="0" dirty="0" err="1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Analytics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6" name="Shape 314"/>
              <p:cNvSpPr/>
              <p:nvPr/>
            </p:nvSpPr>
            <p:spPr>
              <a:xfrm>
                <a:off x="8127440" y="4310291"/>
                <a:ext cx="1188070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fi-FI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I18n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7" name="Shape 314"/>
              <p:cNvSpPr/>
              <p:nvPr/>
            </p:nvSpPr>
            <p:spPr>
              <a:xfrm>
                <a:off x="9370882" y="3779425"/>
                <a:ext cx="1188070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Integration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8" name="Shape 314"/>
              <p:cNvSpPr/>
              <p:nvPr/>
            </p:nvSpPr>
            <p:spPr>
              <a:xfrm>
                <a:off x="9370882" y="4310291"/>
                <a:ext cx="1188070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Import Export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9" name="Shape 314"/>
              <p:cNvSpPr/>
              <p:nvPr/>
            </p:nvSpPr>
            <p:spPr>
              <a:xfrm>
                <a:off x="10614326" y="3779425"/>
                <a:ext cx="1188070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Orders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80" name="Shape 314"/>
              <p:cNvSpPr/>
              <p:nvPr/>
            </p:nvSpPr>
            <p:spPr>
              <a:xfrm>
                <a:off x="10614326" y="4310291"/>
                <a:ext cx="1188070" cy="480007"/>
              </a:xfrm>
              <a:prstGeom prst="rect">
                <a:avLst/>
              </a:prstGeom>
              <a:solidFill>
                <a:srgbClr val="FFFFFF"/>
              </a:solidFill>
              <a:ln w="19050" cmpd="sng" algn="ctr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90000" tIns="72000" rIns="90000" bIns="72000" anchor="ctr"/>
              <a:lstStyle/>
              <a:p>
                <a:pPr algn="ctr"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1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Search</a:t>
                </a:r>
                <a:endParaRPr lang="de-DE" sz="11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81" name="Shape 314"/>
              <p:cNvSpPr/>
              <p:nvPr/>
            </p:nvSpPr>
            <p:spPr>
              <a:xfrm>
                <a:off x="417946" y="3797140"/>
                <a:ext cx="1371599" cy="444727"/>
              </a:xfrm>
              <a:prstGeom prst="rect">
                <a:avLst/>
              </a:prstGeom>
              <a:solidFill>
                <a:srgbClr val="F0AB00"/>
              </a:solidFill>
              <a:ln w="19050" cmpd="sng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lIns="108000" tIns="72000" rIns="90000" bIns="72000" anchor="ctr"/>
              <a:lstStyle/>
              <a:p>
                <a:pPr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400" b="1" kern="0" dirty="0" err="1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Backoffice</a:t>
                </a:r>
                <a:r>
                  <a:rPr lang="de-DE" sz="1400" b="1" kern="0" dirty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de-DE" sz="14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/>
                </a:r>
                <a:br>
                  <a:rPr lang="de-DE" sz="14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</a:br>
                <a:r>
                  <a:rPr lang="de-DE" sz="1400" b="1" kern="0" dirty="0" smtClean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UI </a:t>
                </a:r>
                <a:r>
                  <a:rPr lang="de-DE" sz="1400" b="1" kern="0" dirty="0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(Cockpits)</a:t>
                </a:r>
                <a:endParaRPr sz="14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82" name="Shape 314"/>
              <p:cNvSpPr/>
              <p:nvPr/>
            </p:nvSpPr>
            <p:spPr>
              <a:xfrm>
                <a:off x="417946" y="4327031"/>
                <a:ext cx="1371599" cy="448237"/>
              </a:xfrm>
              <a:prstGeom prst="rect">
                <a:avLst/>
              </a:prstGeom>
              <a:solidFill>
                <a:srgbClr val="F0AB00"/>
              </a:solidFill>
              <a:ln w="19050" cmpd="sng" algn="ctr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lIns="108000" tIns="72000" rIns="90000" bIns="72000" anchor="ctr"/>
              <a:lstStyle/>
              <a:p>
                <a:pPr defTabSz="1217700">
                  <a:spcBef>
                    <a:spcPct val="50000"/>
                  </a:spcBef>
                  <a:buClr>
                    <a:srgbClr val="F0AB00"/>
                  </a:buClr>
                  <a:buSzPct val="80000"/>
                  <a:defRPr/>
                </a:pPr>
                <a:r>
                  <a:rPr lang="de-DE" sz="1400" b="1" kern="0" dirty="0" err="1">
                    <a:solidFill>
                      <a:srgbClr val="000000"/>
                    </a:solidFill>
                    <a:ea typeface="Arial Unicode MS" pitchFamily="34" charset="-128"/>
                    <a:cs typeface="Arial Unicode MS" pitchFamily="34" charset="-128"/>
                  </a:rPr>
                  <a:t>Platform</a:t>
                </a:r>
                <a:endParaRPr sz="1400" b="1" kern="0" dirty="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pic>
          <p:nvPicPr>
            <p:cNvPr id="57" name="Bild 56" descr="3_tomcat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933" y="4834313"/>
              <a:ext cx="1006858" cy="1006858"/>
            </a:xfrm>
            <a:prstGeom prst="rect">
              <a:avLst/>
            </a:prstGeom>
          </p:spPr>
        </p:pic>
        <p:sp>
          <p:nvSpPr>
            <p:cNvPr id="58" name="Shape 314"/>
            <p:cNvSpPr/>
            <p:nvPr/>
          </p:nvSpPr>
          <p:spPr>
            <a:xfrm>
              <a:off x="1892228" y="987768"/>
              <a:ext cx="2428979" cy="554827"/>
            </a:xfrm>
            <a:prstGeom prst="rect">
              <a:avLst/>
            </a:prstGeom>
            <a:solidFill>
              <a:schemeClr val="bg1"/>
            </a:solidFill>
            <a:ln w="19050" cmpd="sng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72000" rIns="90000" bIns="72000" anchor="ctr"/>
            <a:lstStyle/>
            <a:p>
              <a:pPr algn="ctr"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sz="1200" b="1" kern="0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9" name="Bild 5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803" y="1059407"/>
              <a:ext cx="1328080" cy="431624"/>
            </a:xfrm>
            <a:prstGeom prst="rect">
              <a:avLst/>
            </a:prstGeom>
          </p:spPr>
        </p:pic>
        <p:sp>
          <p:nvSpPr>
            <p:cNvPr id="60" name="Shape 314"/>
            <p:cNvSpPr/>
            <p:nvPr/>
          </p:nvSpPr>
          <p:spPr>
            <a:xfrm>
              <a:off x="4394910" y="987768"/>
              <a:ext cx="2428979" cy="554827"/>
            </a:xfrm>
            <a:prstGeom prst="rect">
              <a:avLst/>
            </a:prstGeom>
            <a:solidFill>
              <a:schemeClr val="bg1"/>
            </a:solidFill>
            <a:ln w="19050" cmpd="sng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0000" tIns="72000" rIns="90000" bIns="72000" anchor="ctr"/>
            <a:lstStyle/>
            <a:p>
              <a:pPr algn="ctr" defTabSz="1217700">
                <a:spcBef>
                  <a:spcPct val="50000"/>
                </a:spcBef>
                <a:buClr>
                  <a:srgbClr val="F0AB00"/>
                </a:buClr>
                <a:buSzPct val="80000"/>
                <a:defRPr/>
              </a:pPr>
              <a:endParaRPr sz="1200" b="1" kern="0">
                <a:solidFill>
                  <a:schemeClr val="bg1"/>
                </a:solidFill>
                <a:latin typeface="+mn-lt"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61" name="Bild 60" descr="2_jsf.png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1" b="18697"/>
            <a:stretch/>
          </p:blipFill>
          <p:spPr>
            <a:xfrm>
              <a:off x="4798228" y="1010126"/>
              <a:ext cx="1484924" cy="508001"/>
            </a:xfrm>
            <a:prstGeom prst="rect">
              <a:avLst/>
            </a:prstGeom>
          </p:spPr>
        </p:pic>
        <p:pic>
          <p:nvPicPr>
            <p:cNvPr id="62" name="Bild 61" descr="4_oracle-weblogic.png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69" b="32168"/>
            <a:stretch/>
          </p:blipFill>
          <p:spPr>
            <a:xfrm>
              <a:off x="8214016" y="4817370"/>
              <a:ext cx="2240614" cy="913482"/>
            </a:xfrm>
            <a:prstGeom prst="rect">
              <a:avLst/>
            </a:prstGeom>
          </p:spPr>
        </p:pic>
        <p:pic>
          <p:nvPicPr>
            <p:cNvPr id="63" name="Bild 62" descr="6_oracle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7850" y="6023823"/>
              <a:ext cx="2035033" cy="276088"/>
            </a:xfrm>
            <a:prstGeom prst="rect">
              <a:avLst/>
            </a:prstGeom>
          </p:spPr>
        </p:pic>
        <p:pic>
          <p:nvPicPr>
            <p:cNvPr id="64" name="Bild 63" descr="8_mysql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0299" y="5877352"/>
              <a:ext cx="1259717" cy="526117"/>
            </a:xfrm>
            <a:prstGeom prst="rect">
              <a:avLst/>
            </a:prstGeom>
          </p:spPr>
        </p:pic>
        <p:pic>
          <p:nvPicPr>
            <p:cNvPr id="65" name="Bild 64" descr="5_sap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266" y="5981301"/>
              <a:ext cx="698871" cy="345980"/>
            </a:xfrm>
            <a:prstGeom prst="rect">
              <a:avLst/>
            </a:prstGeom>
          </p:spPr>
        </p:pic>
        <p:pic>
          <p:nvPicPr>
            <p:cNvPr id="66" name="Bild 65" descr="7_ms-sqlserver.pn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3113" y="5915977"/>
              <a:ext cx="1759243" cy="487310"/>
            </a:xfrm>
            <a:prstGeom prst="rect">
              <a:avLst/>
            </a:prstGeom>
          </p:spPr>
        </p:pic>
      </p:grpSp>
      <p:sp>
        <p:nvSpPr>
          <p:cNvPr id="102" name="Titel 5"/>
          <p:cNvSpPr txBox="1">
            <a:spLocks/>
          </p:cNvSpPr>
          <p:nvPr/>
        </p:nvSpPr>
        <p:spPr>
          <a:xfrm>
            <a:off x="256657" y="236782"/>
            <a:ext cx="10763250" cy="7556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886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SAP Hybris Commerce </a:t>
            </a:r>
            <a:r>
              <a:rPr lang="de-DE" dirty="0" err="1" smtClean="0">
                <a:solidFill>
                  <a:schemeClr val="bg1"/>
                </a:solidFill>
              </a:rPr>
              <a:t>Architecture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4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7"/>
          <p:cNvSpPr/>
          <p:nvPr/>
        </p:nvSpPr>
        <p:spPr>
          <a:xfrm>
            <a:off x="209814" y="1921822"/>
            <a:ext cx="4188442" cy="265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088063">
              <a:lnSpc>
                <a:spcPct val="80000"/>
              </a:lnSpc>
            </a:pPr>
            <a:r>
              <a:rPr sz="7200" b="1" kern="0" spc="-151" dirty="0">
                <a:solidFill>
                  <a:schemeClr val="bg1"/>
                </a:solidFill>
                <a:latin typeface="BentonSans" charset="0"/>
                <a:ea typeface="BentonSans" charset="0"/>
                <a:cs typeface="BentonSans" charset="0"/>
                <a:sym typeface="BentonSans Medium"/>
              </a:rPr>
              <a:t>THE </a:t>
            </a:r>
            <a:r>
              <a:rPr sz="7200" b="1" kern="0" spc="-151" dirty="0" smtClean="0">
                <a:solidFill>
                  <a:schemeClr val="bg1"/>
                </a:solidFill>
                <a:latin typeface="BentonSans" charset="0"/>
                <a:ea typeface="BentonSans" charset="0"/>
                <a:cs typeface="BentonSans" charset="0"/>
                <a:sym typeface="BentonSans Medium"/>
              </a:rPr>
              <a:t>ERA OF</a:t>
            </a:r>
            <a:r>
              <a:rPr lang="de-DE" sz="7200" b="1" kern="0" spc="-15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ntonSans" charset="0"/>
                <a:ea typeface="BentonSans" charset="0"/>
                <a:cs typeface="BentonSans" charset="0"/>
                <a:sym typeface="BentonSans Medium"/>
              </a:rPr>
              <a:t/>
            </a:r>
            <a:br>
              <a:rPr lang="de-DE" sz="7200" b="1" kern="0" spc="-15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ntonSans" charset="0"/>
                <a:ea typeface="BentonSans" charset="0"/>
                <a:cs typeface="BentonSans" charset="0"/>
                <a:sym typeface="BentonSans Medium"/>
              </a:rPr>
            </a:br>
            <a:r>
              <a:rPr sz="7200" b="1" kern="0" spc="-151" dirty="0" smtClean="0">
                <a:solidFill>
                  <a:schemeClr val="accent1"/>
                </a:solidFill>
                <a:latin typeface="BentonSans" charset="0"/>
                <a:ea typeface="BentonSans" charset="0"/>
                <a:cs typeface="BentonSans" charset="0"/>
                <a:sym typeface="BentonSans Medium"/>
              </a:rPr>
              <a:t>ME</a:t>
            </a:r>
            <a:r>
              <a:rPr sz="7200" b="1" kern="0" spc="-151" dirty="0">
                <a:solidFill>
                  <a:schemeClr val="accent1"/>
                </a:solidFill>
                <a:latin typeface="BentonSans" charset="0"/>
                <a:ea typeface="BentonSans" charset="0"/>
                <a:cs typeface="BentonSans" charset="0"/>
                <a:sym typeface="BentonSans Medium"/>
              </a:rPr>
              <a:t>.</a:t>
            </a:r>
            <a:endParaRPr sz="7200" kern="0" dirty="0">
              <a:solidFill>
                <a:schemeClr val="accent1"/>
              </a:solidFill>
              <a:latin typeface="BentonSans" charset="0"/>
              <a:ea typeface="BentonSans" charset="0"/>
              <a:cs typeface="BentonSans" charset="0"/>
              <a:sym typeface="BentonSans Regular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04" y="628528"/>
            <a:ext cx="6942230" cy="5568061"/>
          </a:xfrm>
          <a:prstGeom prst="rect">
            <a:avLst/>
          </a:prstGeom>
        </p:spPr>
      </p:pic>
      <p:pic>
        <p:nvPicPr>
          <p:cNvPr id="4" name="Bild 3" descr="socials_medium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48" y="496485"/>
            <a:ext cx="810121" cy="725173"/>
          </a:xfrm>
          <a:prstGeom prst="rect">
            <a:avLst/>
          </a:prstGeom>
        </p:spPr>
      </p:pic>
      <p:pic>
        <p:nvPicPr>
          <p:cNvPr id="5" name="Bild 4" descr="book_medium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978" y="5452318"/>
            <a:ext cx="796029" cy="65401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169" y="4611736"/>
            <a:ext cx="991265" cy="911090"/>
          </a:xfrm>
          <a:prstGeom prst="rect">
            <a:avLst/>
          </a:prstGeom>
        </p:spPr>
      </p:pic>
      <p:pic>
        <p:nvPicPr>
          <p:cNvPr id="7" name="Bild 6" descr="headset_medium.png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859" y="2737313"/>
            <a:ext cx="683499" cy="788551"/>
          </a:xfrm>
          <a:prstGeom prst="rect">
            <a:avLst/>
          </a:prstGeom>
        </p:spPr>
      </p:pic>
      <p:pic>
        <p:nvPicPr>
          <p:cNvPr id="9" name="Bild 8" descr="03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22" y="968563"/>
            <a:ext cx="966155" cy="597522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045" y="1019720"/>
            <a:ext cx="535296" cy="495208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395" y="777970"/>
            <a:ext cx="616998" cy="54051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65" y="2971070"/>
            <a:ext cx="1820913" cy="722467"/>
          </a:xfrm>
          <a:prstGeom prst="rect">
            <a:avLst/>
          </a:prstGeom>
        </p:spPr>
      </p:pic>
      <p:pic>
        <p:nvPicPr>
          <p:cNvPr id="15" name="Bild 14" descr="36.png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24" y="5337930"/>
            <a:ext cx="902010" cy="5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Digital takeover – every minute of every day</a:t>
            </a:r>
            <a:endParaRPr lang="de-DE" dirty="0">
              <a:latin typeface="Arial"/>
              <a:cs typeface="Arial"/>
            </a:endParaRPr>
          </a:p>
        </p:txBody>
      </p:sp>
      <p:grpSp>
        <p:nvGrpSpPr>
          <p:cNvPr id="4" name="Gruppierung 3"/>
          <p:cNvGrpSpPr/>
          <p:nvPr/>
        </p:nvGrpSpPr>
        <p:grpSpPr>
          <a:xfrm>
            <a:off x="371522" y="712620"/>
            <a:ext cx="11607400" cy="5668111"/>
            <a:chOff x="489350" y="856654"/>
            <a:chExt cx="11607400" cy="5668111"/>
          </a:xfrm>
        </p:grpSpPr>
        <p:sp>
          <p:nvSpPr>
            <p:cNvPr id="13" name="Rectangle 7"/>
            <p:cNvSpPr/>
            <p:nvPr/>
          </p:nvSpPr>
          <p:spPr bwMode="gray">
            <a:xfrm>
              <a:off x="1562488" y="1184644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739658" y="1765680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of YouTube uploads</a:t>
              </a: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1739658" y="1298656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72 </a:t>
              </a:r>
              <a:r>
                <a:rPr lang="en-US" sz="2800" b="1" kern="0" dirty="0" err="1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hrs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16" name="Rectangle 16"/>
            <p:cNvSpPr/>
            <p:nvPr/>
          </p:nvSpPr>
          <p:spPr bwMode="gray">
            <a:xfrm>
              <a:off x="1562488" y="2209626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17" name="Rectangle 19"/>
            <p:cNvSpPr/>
            <p:nvPr/>
          </p:nvSpPr>
          <p:spPr bwMode="gray">
            <a:xfrm>
              <a:off x="1562488" y="3255965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18" name="Rectangle 22"/>
            <p:cNvSpPr/>
            <p:nvPr/>
          </p:nvSpPr>
          <p:spPr bwMode="gray">
            <a:xfrm>
              <a:off x="1562488" y="4307230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19" name="Rectangle 25"/>
            <p:cNvSpPr/>
            <p:nvPr/>
          </p:nvSpPr>
          <p:spPr bwMode="gray">
            <a:xfrm>
              <a:off x="1562488" y="5357459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0" name="Rectangle 28"/>
            <p:cNvSpPr/>
            <p:nvPr/>
          </p:nvSpPr>
          <p:spPr bwMode="gray">
            <a:xfrm>
              <a:off x="5410354" y="1184644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1" name="Rectangle 33"/>
            <p:cNvSpPr/>
            <p:nvPr/>
          </p:nvSpPr>
          <p:spPr bwMode="gray">
            <a:xfrm>
              <a:off x="5410354" y="2209626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2" name="Rectangle 36"/>
            <p:cNvSpPr/>
            <p:nvPr/>
          </p:nvSpPr>
          <p:spPr bwMode="gray">
            <a:xfrm>
              <a:off x="5410354" y="3255965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3" name="Rectangle 39"/>
            <p:cNvSpPr/>
            <p:nvPr/>
          </p:nvSpPr>
          <p:spPr bwMode="gray">
            <a:xfrm>
              <a:off x="5410354" y="4307230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4" name="Rectangle 42"/>
            <p:cNvSpPr/>
            <p:nvPr/>
          </p:nvSpPr>
          <p:spPr bwMode="gray">
            <a:xfrm>
              <a:off x="5410354" y="5357459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5" name="Rectangle 45"/>
            <p:cNvSpPr/>
            <p:nvPr/>
          </p:nvSpPr>
          <p:spPr bwMode="gray">
            <a:xfrm>
              <a:off x="9234385" y="1184644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6" name="Rectangle 50"/>
            <p:cNvSpPr/>
            <p:nvPr/>
          </p:nvSpPr>
          <p:spPr bwMode="gray">
            <a:xfrm>
              <a:off x="9234385" y="2209626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7" name="Rectangle 53"/>
            <p:cNvSpPr/>
            <p:nvPr/>
          </p:nvSpPr>
          <p:spPr bwMode="gray">
            <a:xfrm>
              <a:off x="9234385" y="3255965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8" name="Rectangle 56"/>
            <p:cNvSpPr/>
            <p:nvPr/>
          </p:nvSpPr>
          <p:spPr bwMode="gray">
            <a:xfrm>
              <a:off x="9234385" y="4307230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29" name="TextBox 60"/>
            <p:cNvSpPr txBox="1"/>
            <p:nvPr/>
          </p:nvSpPr>
          <p:spPr>
            <a:xfrm>
              <a:off x="1739658" y="2789907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Emails Sent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30" name="TextBox 61"/>
            <p:cNvSpPr txBox="1"/>
            <p:nvPr/>
          </p:nvSpPr>
          <p:spPr>
            <a:xfrm>
              <a:off x="1739658" y="2322882"/>
              <a:ext cx="273199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204,000,000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31" name="TextBox 62"/>
            <p:cNvSpPr txBox="1"/>
            <p:nvPr/>
          </p:nvSpPr>
          <p:spPr>
            <a:xfrm>
              <a:off x="1739658" y="3846099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Google Searches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32" name="TextBox 63"/>
            <p:cNvSpPr txBox="1"/>
            <p:nvPr/>
          </p:nvSpPr>
          <p:spPr>
            <a:xfrm>
              <a:off x="1739658" y="3379073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4,000,000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33" name="TextBox 64"/>
            <p:cNvSpPr txBox="1"/>
            <p:nvPr/>
          </p:nvSpPr>
          <p:spPr>
            <a:xfrm>
              <a:off x="1739658" y="4902290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Facebook posts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34" name="TextBox 65"/>
            <p:cNvSpPr txBox="1"/>
            <p:nvPr/>
          </p:nvSpPr>
          <p:spPr>
            <a:xfrm>
              <a:off x="1739658" y="4435264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2,460,000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35" name="TextBox 66"/>
            <p:cNvSpPr txBox="1"/>
            <p:nvPr/>
          </p:nvSpPr>
          <p:spPr>
            <a:xfrm>
              <a:off x="1739658" y="5938788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Tweets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36" name="TextBox 67"/>
            <p:cNvSpPr txBox="1"/>
            <p:nvPr/>
          </p:nvSpPr>
          <p:spPr>
            <a:xfrm>
              <a:off x="1739658" y="5471762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277,000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37" name="TextBox 68"/>
            <p:cNvSpPr txBox="1"/>
            <p:nvPr/>
          </p:nvSpPr>
          <p:spPr>
            <a:xfrm>
              <a:off x="5573627" y="1765680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Apple App downloads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48" name="TextBox 69"/>
            <p:cNvSpPr txBox="1"/>
            <p:nvPr/>
          </p:nvSpPr>
          <p:spPr>
            <a:xfrm>
              <a:off x="5573625" y="1298656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48,000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49" name="TextBox 70"/>
            <p:cNvSpPr txBox="1"/>
            <p:nvPr/>
          </p:nvSpPr>
          <p:spPr>
            <a:xfrm>
              <a:off x="5573627" y="2789907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err="1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Instagram</a:t>
              </a:r>
              <a:r>
                <a:rPr lang="en-US" sz="1400" b="1" kern="0" dirty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 photos</a:t>
              </a:r>
            </a:p>
          </p:txBody>
        </p:sp>
        <p:sp>
          <p:nvSpPr>
            <p:cNvPr id="50" name="TextBox 71"/>
            <p:cNvSpPr txBox="1"/>
            <p:nvPr/>
          </p:nvSpPr>
          <p:spPr>
            <a:xfrm>
              <a:off x="5573625" y="2322882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216,000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51" name="TextBox 72"/>
            <p:cNvSpPr txBox="1"/>
            <p:nvPr/>
          </p:nvSpPr>
          <p:spPr>
            <a:xfrm>
              <a:off x="5573627" y="3846099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WhatsApp Photos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52" name="TextBox 73"/>
            <p:cNvSpPr txBox="1"/>
            <p:nvPr/>
          </p:nvSpPr>
          <p:spPr>
            <a:xfrm>
              <a:off x="5573625" y="3379073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347,222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53" name="TextBox 74"/>
            <p:cNvSpPr txBox="1"/>
            <p:nvPr/>
          </p:nvSpPr>
          <p:spPr>
            <a:xfrm>
              <a:off x="5573627" y="4902290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In online sales on Amazon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54" name="TextBox 75"/>
            <p:cNvSpPr txBox="1"/>
            <p:nvPr/>
          </p:nvSpPr>
          <p:spPr>
            <a:xfrm>
              <a:off x="5573625" y="4435264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$83,000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55" name="TextBox 76"/>
            <p:cNvSpPr txBox="1"/>
            <p:nvPr/>
          </p:nvSpPr>
          <p:spPr>
            <a:xfrm>
              <a:off x="5573627" y="5938788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Of Music on Pandora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56" name="TextBox 77"/>
            <p:cNvSpPr txBox="1"/>
            <p:nvPr/>
          </p:nvSpPr>
          <p:spPr>
            <a:xfrm>
              <a:off x="5573625" y="5471762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61,141 </a:t>
              </a:r>
              <a:r>
                <a:rPr lang="en-US" sz="2800" b="1" kern="0" dirty="0" err="1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hrs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57" name="TextBox 78"/>
            <p:cNvSpPr txBox="1"/>
            <p:nvPr/>
          </p:nvSpPr>
          <p:spPr>
            <a:xfrm>
              <a:off x="9429658" y="1765680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Reviews on Yelp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58" name="TextBox 79"/>
            <p:cNvSpPr txBox="1"/>
            <p:nvPr/>
          </p:nvSpPr>
          <p:spPr>
            <a:xfrm>
              <a:off x="9429658" y="1298656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26,380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59" name="TextBox 80"/>
            <p:cNvSpPr txBox="1"/>
            <p:nvPr/>
          </p:nvSpPr>
          <p:spPr>
            <a:xfrm>
              <a:off x="9429658" y="2789907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Of connected Skype users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60" name="TextBox 81"/>
            <p:cNvSpPr txBox="1"/>
            <p:nvPr/>
          </p:nvSpPr>
          <p:spPr>
            <a:xfrm>
              <a:off x="9429658" y="2322882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23,300 </a:t>
              </a:r>
              <a:r>
                <a:rPr lang="en-US" sz="2800" b="1" kern="0" dirty="0" err="1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hrs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61" name="TextBox 82"/>
            <p:cNvSpPr txBox="1"/>
            <p:nvPr/>
          </p:nvSpPr>
          <p:spPr>
            <a:xfrm>
              <a:off x="9429658" y="3846099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Pins on Pinterest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62" name="TextBox 83"/>
            <p:cNvSpPr txBox="1"/>
            <p:nvPr/>
          </p:nvSpPr>
          <p:spPr>
            <a:xfrm>
              <a:off x="9429658" y="3379073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3,472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63" name="TextBox 84"/>
            <p:cNvSpPr txBox="1"/>
            <p:nvPr/>
          </p:nvSpPr>
          <p:spPr>
            <a:xfrm>
              <a:off x="9429658" y="4902290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Shared Vine Videos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64" name="TextBox 85"/>
            <p:cNvSpPr txBox="1"/>
            <p:nvPr/>
          </p:nvSpPr>
          <p:spPr>
            <a:xfrm>
              <a:off x="9429658" y="4435264"/>
              <a:ext cx="249979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8,3333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65" name="Rectangle 94"/>
            <p:cNvSpPr/>
            <p:nvPr/>
          </p:nvSpPr>
          <p:spPr bwMode="gray">
            <a:xfrm>
              <a:off x="9247444" y="5351795"/>
              <a:ext cx="2849306" cy="93898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lIns="67462" tIns="53968" rIns="67462" bIns="53968" rtlCol="0" anchor="ctr"/>
            <a:lstStyle/>
            <a:p>
              <a:pPr algn="ctr" defTabSz="68541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500" kern="0" dirty="0" err="1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66" name="Rectangle 2"/>
            <p:cNvSpPr/>
            <p:nvPr/>
          </p:nvSpPr>
          <p:spPr>
            <a:xfrm>
              <a:off x="9381316" y="5474144"/>
              <a:ext cx="1436377" cy="500096"/>
            </a:xfrm>
            <a:prstGeom prst="rect">
              <a:avLst/>
            </a:prstGeom>
          </p:spPr>
          <p:txBody>
            <a:bodyPr wrap="none" lIns="68541" tIns="34270" rIns="68541" bIns="3427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2800" b="1" kern="0" dirty="0" smtClean="0">
                  <a:solidFill>
                    <a:srgbClr val="F0AB00"/>
                  </a:solidFill>
                  <a:latin typeface="Arial"/>
                  <a:ea typeface="Arial Unicode MS" pitchFamily="34" charset="-128"/>
                  <a:cs typeface="Arial"/>
                </a:rPr>
                <a:t>416,667</a:t>
              </a:r>
              <a:endParaRPr lang="en-US" sz="2800" b="1" kern="0" dirty="0">
                <a:solidFill>
                  <a:srgbClr val="F0AB00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sp>
          <p:nvSpPr>
            <p:cNvPr id="67" name="TextBox 96"/>
            <p:cNvSpPr txBox="1"/>
            <p:nvPr/>
          </p:nvSpPr>
          <p:spPr>
            <a:xfrm>
              <a:off x="9481586" y="5937683"/>
              <a:ext cx="25367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08419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b="1" kern="0" dirty="0" smtClean="0">
                  <a:solidFill>
                    <a:srgbClr val="FFFFFF"/>
                  </a:solidFill>
                  <a:latin typeface="Arial"/>
                  <a:ea typeface="Arial Unicode MS" pitchFamily="34" charset="-128"/>
                  <a:cs typeface="Arial"/>
                </a:rPr>
                <a:t>Tinder Swipes</a:t>
              </a:r>
              <a:endParaRPr lang="en-US" sz="1400" b="1" kern="0" dirty="0">
                <a:solidFill>
                  <a:srgbClr val="FFFFFF"/>
                </a:solidFill>
                <a:latin typeface="Arial"/>
                <a:ea typeface="Arial Unicode MS" pitchFamily="34" charset="-128"/>
                <a:cs typeface="Arial"/>
              </a:endParaRPr>
            </a:p>
          </p:txBody>
        </p:sp>
        <p:pic>
          <p:nvPicPr>
            <p:cNvPr id="68" name="Bild 67" descr="icons-0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70817">
              <a:off x="555553" y="3059990"/>
              <a:ext cx="963031" cy="1185152"/>
            </a:xfrm>
            <a:prstGeom prst="rect">
              <a:avLst/>
            </a:prstGeom>
            <a:noFill/>
          </p:spPr>
        </p:pic>
        <p:pic>
          <p:nvPicPr>
            <p:cNvPr id="69" name="Bild 68" descr="icons-0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20" y="4064950"/>
              <a:ext cx="1175151" cy="1446197"/>
            </a:xfrm>
            <a:prstGeom prst="rect">
              <a:avLst/>
            </a:prstGeom>
            <a:noFill/>
          </p:spPr>
        </p:pic>
        <p:pic>
          <p:nvPicPr>
            <p:cNvPr id="70" name="Bild 69" descr="icons-03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91" y="2162818"/>
              <a:ext cx="976725" cy="1033622"/>
            </a:xfrm>
            <a:prstGeom prst="rect">
              <a:avLst/>
            </a:prstGeom>
            <a:noFill/>
          </p:spPr>
        </p:pic>
        <p:pic>
          <p:nvPicPr>
            <p:cNvPr id="71" name="Bild 70" descr="icons-0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75" y="1018386"/>
              <a:ext cx="1017143" cy="1251744"/>
            </a:xfrm>
            <a:prstGeom prst="rect">
              <a:avLst/>
            </a:prstGeom>
            <a:noFill/>
          </p:spPr>
        </p:pic>
        <p:pic>
          <p:nvPicPr>
            <p:cNvPr id="72" name="Bild 71" descr="icons-05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50" y="5015809"/>
              <a:ext cx="1226148" cy="1508956"/>
            </a:xfrm>
            <a:prstGeom prst="rect">
              <a:avLst/>
            </a:prstGeom>
            <a:noFill/>
          </p:spPr>
        </p:pic>
        <p:pic>
          <p:nvPicPr>
            <p:cNvPr id="73" name="Bild 72" descr="icons-06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879" y="985083"/>
              <a:ext cx="1181918" cy="1287387"/>
            </a:xfrm>
            <a:prstGeom prst="rect">
              <a:avLst/>
            </a:prstGeom>
            <a:noFill/>
          </p:spPr>
        </p:pic>
        <p:pic>
          <p:nvPicPr>
            <p:cNvPr id="74" name="Bild 73" descr="icons-07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866" y="2026149"/>
              <a:ext cx="1041662" cy="1281918"/>
            </a:xfrm>
            <a:prstGeom prst="rect">
              <a:avLst/>
            </a:prstGeom>
            <a:noFill/>
          </p:spPr>
        </p:pic>
        <p:pic>
          <p:nvPicPr>
            <p:cNvPr id="75" name="Bild 74" descr="icons-08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4871" y="3046274"/>
              <a:ext cx="1059130" cy="1303416"/>
            </a:xfrm>
            <a:prstGeom prst="rect">
              <a:avLst/>
            </a:prstGeom>
            <a:noFill/>
          </p:spPr>
        </p:pic>
        <p:pic>
          <p:nvPicPr>
            <p:cNvPr id="76" name="Bild 75" descr="icons-09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8473" y="4057029"/>
              <a:ext cx="1226148" cy="1508956"/>
            </a:xfrm>
            <a:prstGeom prst="rect">
              <a:avLst/>
            </a:prstGeom>
            <a:noFill/>
          </p:spPr>
        </p:pic>
        <p:pic>
          <p:nvPicPr>
            <p:cNvPr id="77" name="Bild 76" descr="icons-10.png"/>
            <p:cNvPicPr>
              <a:picLocks noChangeAspect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808" y="5112463"/>
              <a:ext cx="1127048" cy="1386999"/>
            </a:xfrm>
            <a:prstGeom prst="rect">
              <a:avLst/>
            </a:prstGeom>
            <a:noFill/>
          </p:spPr>
        </p:pic>
        <p:pic>
          <p:nvPicPr>
            <p:cNvPr id="78" name="Bild 77" descr="icons-14.png"/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771" y="4063997"/>
              <a:ext cx="1081746" cy="1331248"/>
            </a:xfrm>
            <a:prstGeom prst="rect">
              <a:avLst/>
            </a:prstGeom>
            <a:noFill/>
          </p:spPr>
        </p:pic>
        <p:pic>
          <p:nvPicPr>
            <p:cNvPr id="79" name="Bild 78" descr="icons-15.png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6005" y="5093046"/>
              <a:ext cx="1099452" cy="1353038"/>
            </a:xfrm>
            <a:prstGeom prst="rect">
              <a:avLst/>
            </a:prstGeom>
            <a:noFill/>
          </p:spPr>
        </p:pic>
        <p:pic>
          <p:nvPicPr>
            <p:cNvPr id="80" name="Bild 79" descr="icons-11.png"/>
            <p:cNvPicPr>
              <a:picLocks noChangeAspect="1"/>
            </p:cNvPicPr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1089" y="856654"/>
              <a:ext cx="1226148" cy="1508956"/>
            </a:xfrm>
            <a:prstGeom prst="rect">
              <a:avLst/>
            </a:prstGeom>
            <a:noFill/>
          </p:spPr>
        </p:pic>
        <p:pic>
          <p:nvPicPr>
            <p:cNvPr id="81" name="Bild 80" descr="icons-12.png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9" t="32749" r="25050" b="29086"/>
            <a:stretch/>
          </p:blipFill>
          <p:spPr>
            <a:xfrm>
              <a:off x="8582523" y="2299367"/>
              <a:ext cx="622503" cy="608970"/>
            </a:xfrm>
            <a:prstGeom prst="rect">
              <a:avLst/>
            </a:prstGeom>
            <a:noFill/>
          </p:spPr>
        </p:pic>
        <p:pic>
          <p:nvPicPr>
            <p:cNvPr id="82" name="Bild 81" descr="icons-13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207" y="3061368"/>
              <a:ext cx="987548" cy="1215324"/>
            </a:xfrm>
            <a:prstGeom prst="rect">
              <a:avLst/>
            </a:prstGeom>
            <a:noFill/>
          </p:spPr>
        </p:pic>
      </p:grpSp>
      <p:sp>
        <p:nvSpPr>
          <p:cNvPr id="83" name="TextBox 91"/>
          <p:cNvSpPr txBox="1"/>
          <p:nvPr/>
        </p:nvSpPr>
        <p:spPr>
          <a:xfrm>
            <a:off x="247420" y="724847"/>
            <a:ext cx="187593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08419">
              <a:spcBef>
                <a:spcPts val="450"/>
              </a:spcBef>
            </a:pPr>
            <a:r>
              <a:rPr lang="en-US" sz="900" dirty="0">
                <a:solidFill>
                  <a:srgbClr val="FFFFFF"/>
                </a:solidFill>
                <a:latin typeface="Arial"/>
                <a:cs typeface="Arial"/>
              </a:rPr>
              <a:t>SOURCE: DOMO, INC.</a:t>
            </a:r>
          </a:p>
        </p:txBody>
      </p:sp>
    </p:spTree>
    <p:extLst>
      <p:ext uri="{BB962C8B-B14F-4D97-AF65-F5344CB8AC3E}">
        <p14:creationId xmlns:p14="http://schemas.microsoft.com/office/powerpoint/2010/main" val="65742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gray">
          <a:xfrm rot="265832">
            <a:off x="7687172" y="1901542"/>
            <a:ext cx="2766423" cy="2766423"/>
          </a:xfrm>
          <a:prstGeom prst="ellipse">
            <a:avLst/>
          </a:prstGeom>
          <a:noFill/>
          <a:ln w="19050" cmpd="sng" algn="ctr">
            <a:solidFill>
              <a:srgbClr val="FFFFFF"/>
            </a:solidFill>
            <a:prstDash val="dash"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1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 Unicode MS" pitchFamily="34" charset="-128"/>
              <a:cs typeface="Arial"/>
            </a:endParaRPr>
          </a:p>
        </p:txBody>
      </p:sp>
      <p:sp>
        <p:nvSpPr>
          <p:cNvPr id="3" name="Rectangle 39"/>
          <p:cNvSpPr/>
          <p:nvPr/>
        </p:nvSpPr>
        <p:spPr>
          <a:xfrm>
            <a:off x="1886894" y="1781570"/>
            <a:ext cx="3419685" cy="2369873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marL="285750" indent="-285750" defTabSz="1082614">
              <a:spcAft>
                <a:spcPts val="800"/>
              </a:spcAft>
              <a:buClr>
                <a:schemeClr val="accent1"/>
              </a:buClr>
              <a:buSzPct val="80000"/>
              <a:buFont typeface="Wingdings" charset="2"/>
              <a:buChar char="§"/>
            </a:pPr>
            <a:r>
              <a:rPr lang="en-US" sz="3200" b="1" kern="1000" dirty="0" smtClean="0">
                <a:solidFill>
                  <a:srgbClr val="FFFFFF"/>
                </a:solidFill>
                <a:latin typeface="BentonSans Medium" panose="02000603000000020004" pitchFamily="2" charset="0"/>
                <a:cs typeface="BentonSans Regular"/>
              </a:rPr>
              <a:t>AWARENESS</a:t>
            </a:r>
            <a:endParaRPr lang="en-US" sz="3200" b="1" kern="1000" dirty="0">
              <a:solidFill>
                <a:srgbClr val="FFFFFF"/>
              </a:solidFill>
              <a:latin typeface="BentonSans Medium" panose="02000603000000020004" pitchFamily="2" charset="0"/>
              <a:cs typeface="BentonSans Regular"/>
            </a:endParaRPr>
          </a:p>
          <a:p>
            <a:pPr marL="285750" indent="-285750" defTabSz="1082614">
              <a:spcAft>
                <a:spcPts val="800"/>
              </a:spcAft>
              <a:buClr>
                <a:schemeClr val="accent1"/>
              </a:buClr>
              <a:buSzPct val="80000"/>
              <a:buFont typeface="Wingdings" charset="2"/>
              <a:buChar char="§"/>
            </a:pPr>
            <a:r>
              <a:rPr lang="en-US" sz="3200" b="1" kern="1000" dirty="0" smtClean="0">
                <a:solidFill>
                  <a:srgbClr val="FFFFFF"/>
                </a:solidFill>
                <a:latin typeface="BentonSans Medium" panose="02000603000000020004" pitchFamily="2" charset="0"/>
                <a:cs typeface="BentonSans Regular"/>
              </a:rPr>
              <a:t>INTEREST</a:t>
            </a:r>
            <a:endParaRPr lang="en-US" sz="3200" b="1" kern="1000" dirty="0">
              <a:solidFill>
                <a:srgbClr val="FFFFFF"/>
              </a:solidFill>
              <a:latin typeface="BentonSans Medium" panose="02000603000000020004" pitchFamily="2" charset="0"/>
              <a:cs typeface="BentonSans Regular"/>
            </a:endParaRPr>
          </a:p>
          <a:p>
            <a:pPr marL="285750" indent="-285750" defTabSz="1082614">
              <a:spcAft>
                <a:spcPts val="800"/>
              </a:spcAft>
              <a:buClr>
                <a:schemeClr val="accent1"/>
              </a:buClr>
              <a:buSzPct val="80000"/>
              <a:buFont typeface="Wingdings" charset="2"/>
              <a:buChar char="§"/>
            </a:pPr>
            <a:r>
              <a:rPr lang="en-US" sz="3200" b="1" kern="1000" dirty="0" smtClean="0">
                <a:solidFill>
                  <a:srgbClr val="FFFFFF"/>
                </a:solidFill>
                <a:latin typeface="BentonSans Medium" panose="02000603000000020004" pitchFamily="2" charset="0"/>
                <a:cs typeface="BentonSans Regular"/>
              </a:rPr>
              <a:t>DESIRE</a:t>
            </a:r>
            <a:endParaRPr lang="en-US" sz="3200" b="1" kern="1000" dirty="0">
              <a:solidFill>
                <a:srgbClr val="FFFFFF"/>
              </a:solidFill>
              <a:latin typeface="BentonSans Medium" panose="02000603000000020004" pitchFamily="2" charset="0"/>
              <a:cs typeface="BentonSans Regular"/>
            </a:endParaRPr>
          </a:p>
          <a:p>
            <a:pPr marL="285750" indent="-285750" defTabSz="1082614">
              <a:spcAft>
                <a:spcPts val="800"/>
              </a:spcAft>
              <a:buClr>
                <a:schemeClr val="accent1"/>
              </a:buClr>
              <a:buSzPct val="80000"/>
              <a:buFont typeface="Wingdings" charset="2"/>
              <a:buChar char="§"/>
            </a:pPr>
            <a:r>
              <a:rPr lang="en-US" sz="3200" b="1" kern="1000" dirty="0">
                <a:solidFill>
                  <a:srgbClr val="FFFFFF"/>
                </a:solidFill>
                <a:latin typeface="BentonSans Medium" panose="02000603000000020004" pitchFamily="2" charset="0"/>
                <a:cs typeface="BentonSans Regular"/>
              </a:rPr>
              <a:t>ACTION</a:t>
            </a:r>
          </a:p>
        </p:txBody>
      </p:sp>
      <p:grpSp>
        <p:nvGrpSpPr>
          <p:cNvPr id="4" name="Gruppierung 3"/>
          <p:cNvGrpSpPr/>
          <p:nvPr/>
        </p:nvGrpSpPr>
        <p:grpSpPr>
          <a:xfrm>
            <a:off x="1143638" y="2136359"/>
            <a:ext cx="784657" cy="1766747"/>
            <a:chOff x="2228197" y="2751779"/>
            <a:chExt cx="802343" cy="2077799"/>
          </a:xfrm>
        </p:grpSpPr>
        <p:grpSp>
          <p:nvGrpSpPr>
            <p:cNvPr id="5" name="Group 2"/>
            <p:cNvGrpSpPr/>
            <p:nvPr/>
          </p:nvGrpSpPr>
          <p:grpSpPr>
            <a:xfrm>
              <a:off x="2228197" y="2751779"/>
              <a:ext cx="802343" cy="1028601"/>
              <a:chOff x="1225565" y="1842726"/>
              <a:chExt cx="802343" cy="1028601"/>
            </a:xfrm>
          </p:grpSpPr>
          <p:cxnSp>
            <p:nvCxnSpPr>
              <p:cNvPr id="15" name="Straight Connector 10"/>
              <p:cNvCxnSpPr/>
              <p:nvPr/>
            </p:nvCxnSpPr>
            <p:spPr>
              <a:xfrm flipV="1">
                <a:off x="1225565" y="1842726"/>
                <a:ext cx="420464" cy="1028601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36"/>
              <p:cNvCxnSpPr/>
              <p:nvPr/>
            </p:nvCxnSpPr>
            <p:spPr>
              <a:xfrm>
                <a:off x="1646029" y="1842726"/>
                <a:ext cx="381879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4"/>
            <p:cNvGrpSpPr/>
            <p:nvPr/>
          </p:nvGrpSpPr>
          <p:grpSpPr>
            <a:xfrm>
              <a:off x="2228197" y="3436333"/>
              <a:ext cx="802343" cy="327347"/>
              <a:chOff x="1225565" y="2527280"/>
              <a:chExt cx="802343" cy="327347"/>
            </a:xfrm>
          </p:grpSpPr>
          <p:cxnSp>
            <p:nvCxnSpPr>
              <p:cNvPr id="13" name="Straight Connector 35"/>
              <p:cNvCxnSpPr/>
              <p:nvPr/>
            </p:nvCxnSpPr>
            <p:spPr>
              <a:xfrm>
                <a:off x="1646029" y="2527280"/>
                <a:ext cx="381879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6"/>
              <p:cNvCxnSpPr/>
              <p:nvPr/>
            </p:nvCxnSpPr>
            <p:spPr>
              <a:xfrm flipV="1">
                <a:off x="1225565" y="2527281"/>
                <a:ext cx="402702" cy="327346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5"/>
            <p:cNvGrpSpPr/>
            <p:nvPr/>
          </p:nvGrpSpPr>
          <p:grpSpPr>
            <a:xfrm>
              <a:off x="2228197" y="3763680"/>
              <a:ext cx="802343" cy="366089"/>
              <a:chOff x="1225565" y="2854627"/>
              <a:chExt cx="802343" cy="366089"/>
            </a:xfrm>
          </p:grpSpPr>
          <p:cxnSp>
            <p:nvCxnSpPr>
              <p:cNvPr id="11" name="Straight Connector 44"/>
              <p:cNvCxnSpPr/>
              <p:nvPr/>
            </p:nvCxnSpPr>
            <p:spPr>
              <a:xfrm>
                <a:off x="1646029" y="3220716"/>
                <a:ext cx="381879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7"/>
              <p:cNvCxnSpPr/>
              <p:nvPr/>
            </p:nvCxnSpPr>
            <p:spPr>
              <a:xfrm>
                <a:off x="1225565" y="2854627"/>
                <a:ext cx="402702" cy="366089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6"/>
            <p:cNvGrpSpPr/>
            <p:nvPr/>
          </p:nvGrpSpPr>
          <p:grpSpPr>
            <a:xfrm>
              <a:off x="2228197" y="3763680"/>
              <a:ext cx="802343" cy="1065898"/>
              <a:chOff x="1225565" y="2854627"/>
              <a:chExt cx="802343" cy="1065898"/>
            </a:xfrm>
          </p:grpSpPr>
          <p:cxnSp>
            <p:nvCxnSpPr>
              <p:cNvPr id="9" name="Straight Connector 45"/>
              <p:cNvCxnSpPr/>
              <p:nvPr/>
            </p:nvCxnSpPr>
            <p:spPr>
              <a:xfrm>
                <a:off x="1646029" y="3914152"/>
                <a:ext cx="381879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8"/>
              <p:cNvCxnSpPr/>
              <p:nvPr/>
            </p:nvCxnSpPr>
            <p:spPr>
              <a:xfrm>
                <a:off x="1225565" y="2854627"/>
                <a:ext cx="402702" cy="1065898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Rectangle 39"/>
          <p:cNvSpPr/>
          <p:nvPr/>
        </p:nvSpPr>
        <p:spPr>
          <a:xfrm>
            <a:off x="4708485" y="2503464"/>
            <a:ext cx="1962528" cy="1138767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pPr algn="ctr" defTabSz="1082614">
              <a:spcAft>
                <a:spcPts val="800"/>
              </a:spcAft>
              <a:buClr>
                <a:schemeClr val="accent1"/>
              </a:buClr>
              <a:buSzPct val="80000"/>
            </a:pPr>
            <a:r>
              <a:rPr lang="en-US" sz="6800" b="1" kern="1000" dirty="0" smtClean="0">
                <a:solidFill>
                  <a:schemeClr val="accent1"/>
                </a:solidFill>
                <a:latin typeface="BentonSans Medium" panose="02000603000000020004" pitchFamily="2" charset="0"/>
                <a:cs typeface="BentonSans Regular"/>
              </a:rPr>
              <a:t>VS</a:t>
            </a:r>
            <a:endParaRPr lang="en-US" sz="6800" b="1" kern="1000" dirty="0">
              <a:solidFill>
                <a:schemeClr val="accent1"/>
              </a:solidFill>
              <a:latin typeface="BentonSans Medium" panose="02000603000000020004" pitchFamily="2" charset="0"/>
              <a:cs typeface="BentonSans Regular"/>
            </a:endParaRPr>
          </a:p>
        </p:txBody>
      </p:sp>
      <p:pic>
        <p:nvPicPr>
          <p:cNvPr id="18" name="Bild 17" descr="icons-16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441" y="2263247"/>
            <a:ext cx="1831696" cy="1608666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 bwMode="gray">
          <a:xfrm>
            <a:off x="6691306" y="906162"/>
            <a:ext cx="4755600" cy="4755600"/>
          </a:xfrm>
          <a:prstGeom prst="ellipse">
            <a:avLst/>
          </a:prstGeom>
          <a:noFill/>
          <a:ln w="19050" cmpd="sng" algn="ctr">
            <a:solidFill>
              <a:srgbClr val="FFFFFF"/>
            </a:solidFill>
            <a:prstDash val="dash"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 Unicode MS" pitchFamily="34" charset="-128"/>
              <a:cs typeface="Arial"/>
            </a:endParaRPr>
          </a:p>
        </p:txBody>
      </p:sp>
      <p:sp>
        <p:nvSpPr>
          <p:cNvPr id="20" name="Oval 19"/>
          <p:cNvSpPr/>
          <p:nvPr/>
        </p:nvSpPr>
        <p:spPr bwMode="gray">
          <a:xfrm rot="265832">
            <a:off x="8271417" y="1958287"/>
            <a:ext cx="180489" cy="180489"/>
          </a:xfrm>
          <a:prstGeom prst="ellipse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1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 Unicode MS" pitchFamily="34" charset="-128"/>
              <a:cs typeface="Arial"/>
            </a:endParaRPr>
          </a:p>
        </p:txBody>
      </p:sp>
      <p:sp>
        <p:nvSpPr>
          <p:cNvPr id="21" name="Oval 20"/>
          <p:cNvSpPr/>
          <p:nvPr/>
        </p:nvSpPr>
        <p:spPr bwMode="gray">
          <a:xfrm rot="265832">
            <a:off x="9679996" y="1964256"/>
            <a:ext cx="180489" cy="180489"/>
          </a:xfrm>
          <a:prstGeom prst="ellipse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1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 Unicode MS" pitchFamily="34" charset="-128"/>
              <a:cs typeface="Arial"/>
            </a:endParaRPr>
          </a:p>
        </p:txBody>
      </p:sp>
      <p:sp>
        <p:nvSpPr>
          <p:cNvPr id="22" name="Oval 21"/>
          <p:cNvSpPr/>
          <p:nvPr/>
        </p:nvSpPr>
        <p:spPr bwMode="gray">
          <a:xfrm rot="265832">
            <a:off x="10384285" y="3193777"/>
            <a:ext cx="180489" cy="180489"/>
          </a:xfrm>
          <a:prstGeom prst="ellipse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1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 Unicode MS" pitchFamily="34" charset="-128"/>
              <a:cs typeface="Arial"/>
            </a:endParaRPr>
          </a:p>
        </p:txBody>
      </p:sp>
      <p:sp>
        <p:nvSpPr>
          <p:cNvPr id="23" name="Oval 22"/>
          <p:cNvSpPr/>
          <p:nvPr/>
        </p:nvSpPr>
        <p:spPr bwMode="gray">
          <a:xfrm rot="265832">
            <a:off x="8247544" y="4429267"/>
            <a:ext cx="180489" cy="180489"/>
          </a:xfrm>
          <a:prstGeom prst="ellipse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1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 Unicode MS" pitchFamily="34" charset="-128"/>
              <a:cs typeface="Arial"/>
            </a:endParaRPr>
          </a:p>
        </p:txBody>
      </p:sp>
      <p:sp>
        <p:nvSpPr>
          <p:cNvPr id="24" name="Oval 23"/>
          <p:cNvSpPr/>
          <p:nvPr/>
        </p:nvSpPr>
        <p:spPr bwMode="gray">
          <a:xfrm rot="265832">
            <a:off x="9679996" y="4417330"/>
            <a:ext cx="180489" cy="180489"/>
          </a:xfrm>
          <a:prstGeom prst="ellipse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1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 Unicode MS" pitchFamily="34" charset="-128"/>
              <a:cs typeface="Arial"/>
            </a:endParaRPr>
          </a:p>
        </p:txBody>
      </p:sp>
      <p:sp>
        <p:nvSpPr>
          <p:cNvPr id="25" name="Oval 24"/>
          <p:cNvSpPr/>
          <p:nvPr/>
        </p:nvSpPr>
        <p:spPr bwMode="gray">
          <a:xfrm rot="265832">
            <a:off x="7561160" y="3169903"/>
            <a:ext cx="180489" cy="180489"/>
          </a:xfrm>
          <a:prstGeom prst="ellipse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1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 Unicode MS" pitchFamily="34" charset="-128"/>
              <a:cs typeface="Arial"/>
            </a:endParaRPr>
          </a:p>
        </p:txBody>
      </p:sp>
      <p:sp>
        <p:nvSpPr>
          <p:cNvPr id="26" name="TextBox 53"/>
          <p:cNvSpPr txBox="1"/>
          <p:nvPr/>
        </p:nvSpPr>
        <p:spPr>
          <a:xfrm>
            <a:off x="7533138" y="1890714"/>
            <a:ext cx="67354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07934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100" b="1" dirty="0">
                <a:solidFill>
                  <a:srgbClr val="FFFFFF"/>
                </a:solidFill>
                <a:latin typeface="Arial"/>
                <a:cs typeface="Arial"/>
              </a:rPr>
              <a:t>SHARE</a:t>
            </a:r>
          </a:p>
        </p:txBody>
      </p:sp>
      <p:sp>
        <p:nvSpPr>
          <p:cNvPr id="27" name="TextBox 54"/>
          <p:cNvSpPr txBox="1"/>
          <p:nvPr/>
        </p:nvSpPr>
        <p:spPr>
          <a:xfrm>
            <a:off x="9908527" y="1878940"/>
            <a:ext cx="10657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7934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100" b="1" dirty="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</a:p>
        </p:txBody>
      </p:sp>
      <p:sp>
        <p:nvSpPr>
          <p:cNvPr id="28" name="TextBox 55"/>
          <p:cNvSpPr txBox="1"/>
          <p:nvPr/>
        </p:nvSpPr>
        <p:spPr>
          <a:xfrm>
            <a:off x="10609743" y="3198162"/>
            <a:ext cx="5773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7934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100" b="1" dirty="0">
                <a:solidFill>
                  <a:srgbClr val="FFFFFF"/>
                </a:solidFill>
                <a:latin typeface="Arial"/>
                <a:cs typeface="Arial"/>
              </a:rPr>
              <a:t>SHOP</a:t>
            </a:r>
          </a:p>
        </p:txBody>
      </p:sp>
      <p:sp>
        <p:nvSpPr>
          <p:cNvPr id="29" name="TextBox 56"/>
          <p:cNvSpPr txBox="1"/>
          <p:nvPr/>
        </p:nvSpPr>
        <p:spPr>
          <a:xfrm>
            <a:off x="9922256" y="4427455"/>
            <a:ext cx="93828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07934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100" b="1" dirty="0">
                <a:solidFill>
                  <a:srgbClr val="FFFFFF"/>
                </a:solidFill>
                <a:latin typeface="Arial"/>
                <a:cs typeface="Arial"/>
              </a:rPr>
              <a:t>PURCHASE</a:t>
            </a:r>
          </a:p>
        </p:txBody>
      </p:sp>
      <p:sp>
        <p:nvSpPr>
          <p:cNvPr id="30" name="TextBox 57"/>
          <p:cNvSpPr txBox="1"/>
          <p:nvPr/>
        </p:nvSpPr>
        <p:spPr>
          <a:xfrm>
            <a:off x="6789254" y="4354630"/>
            <a:ext cx="139070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07934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100" b="1" dirty="0">
                <a:solidFill>
                  <a:srgbClr val="FFFFFF"/>
                </a:solidFill>
                <a:latin typeface="Arial"/>
                <a:cs typeface="Arial"/>
              </a:rPr>
              <a:t>TRIGGER </a:t>
            </a:r>
            <a:r>
              <a:rPr lang="en-US" sz="1100" b="1" dirty="0" smtClean="0">
                <a:solidFill>
                  <a:srgbClr val="FFFFFF"/>
                </a:solidFill>
                <a:latin typeface="Arial"/>
                <a:cs typeface="Arial"/>
              </a:rPr>
              <a:t/>
            </a:r>
            <a:br>
              <a:rPr lang="en-US" sz="1100" b="1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1100" b="1" dirty="0" smtClean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lang="en-US" sz="11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1" name="TextBox 58"/>
          <p:cNvSpPr txBox="1"/>
          <p:nvPr/>
        </p:nvSpPr>
        <p:spPr>
          <a:xfrm>
            <a:off x="6488364" y="3172569"/>
            <a:ext cx="10347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07934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100" b="1" dirty="0">
                <a:solidFill>
                  <a:srgbClr val="FFFFFF"/>
                </a:solidFill>
                <a:latin typeface="Arial"/>
                <a:cs typeface="Arial"/>
              </a:rPr>
              <a:t>COMPARE</a:t>
            </a:r>
          </a:p>
        </p:txBody>
      </p:sp>
      <p:pic>
        <p:nvPicPr>
          <p:cNvPr id="32" name="Bild 31" descr="icons-16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94" y="2718608"/>
            <a:ext cx="1293919" cy="1136370"/>
          </a:xfrm>
          <a:prstGeom prst="rect">
            <a:avLst/>
          </a:prstGeom>
        </p:spPr>
      </p:pic>
      <p:pic>
        <p:nvPicPr>
          <p:cNvPr id="33" name="Bild 32" descr="icons-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13" t="24188" r="22162" b="23958"/>
          <a:stretch/>
        </p:blipFill>
        <p:spPr>
          <a:xfrm>
            <a:off x="8628161" y="559834"/>
            <a:ext cx="713619" cy="749905"/>
          </a:xfrm>
          <a:prstGeom prst="rect">
            <a:avLst/>
          </a:prstGeom>
          <a:solidFill>
            <a:srgbClr val="181818"/>
          </a:solidFill>
        </p:spPr>
      </p:pic>
      <p:pic>
        <p:nvPicPr>
          <p:cNvPr id="34" name="Bild 33" descr="icons-04.png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49" t="18168" r="16680" b="16126"/>
          <a:stretch/>
        </p:blipFill>
        <p:spPr>
          <a:xfrm>
            <a:off x="7278198" y="954273"/>
            <a:ext cx="701524" cy="822476"/>
          </a:xfrm>
          <a:prstGeom prst="roundRect">
            <a:avLst/>
          </a:prstGeom>
          <a:solidFill>
            <a:srgbClr val="1E1E1E"/>
          </a:solidFill>
        </p:spPr>
      </p:pic>
      <p:pic>
        <p:nvPicPr>
          <p:cNvPr id="35" name="Bild 34" descr="icons-05.png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45" t="29102" r="25482" b="30018"/>
          <a:stretch/>
        </p:blipFill>
        <p:spPr>
          <a:xfrm>
            <a:off x="6547778" y="3983457"/>
            <a:ext cx="737809" cy="616858"/>
          </a:xfrm>
          <a:prstGeom prst="rect">
            <a:avLst/>
          </a:prstGeom>
          <a:solidFill>
            <a:srgbClr val="212121"/>
          </a:solidFill>
        </p:spPr>
      </p:pic>
      <p:pic>
        <p:nvPicPr>
          <p:cNvPr id="36" name="Bild 35" descr="icons-07.png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98" t="22966" r="14833" b="23345"/>
          <a:stretch/>
        </p:blipFill>
        <p:spPr>
          <a:xfrm>
            <a:off x="8672509" y="5242966"/>
            <a:ext cx="725714" cy="688259"/>
          </a:xfrm>
          <a:prstGeom prst="rect">
            <a:avLst/>
          </a:prstGeom>
          <a:solidFill>
            <a:srgbClr val="131312"/>
          </a:solidFill>
        </p:spPr>
      </p:pic>
      <p:pic>
        <p:nvPicPr>
          <p:cNvPr id="37" name="Bild 36" descr="icons-13.png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02" t="20795" r="17011" b="18496"/>
          <a:stretch/>
        </p:blipFill>
        <p:spPr>
          <a:xfrm>
            <a:off x="7499270" y="4936293"/>
            <a:ext cx="677333" cy="737810"/>
          </a:xfrm>
          <a:prstGeom prst="rect">
            <a:avLst/>
          </a:prstGeom>
          <a:solidFill>
            <a:srgbClr val="1B1B1B"/>
          </a:solidFill>
        </p:spPr>
      </p:pic>
      <p:pic>
        <p:nvPicPr>
          <p:cNvPr id="38" name="Bild 37" descr="icons-18.png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" t="13136" r="22170" b="5027"/>
          <a:stretch/>
        </p:blipFill>
        <p:spPr>
          <a:xfrm>
            <a:off x="10883922" y="3894087"/>
            <a:ext cx="701524" cy="689429"/>
          </a:xfrm>
          <a:prstGeom prst="rect">
            <a:avLst/>
          </a:prstGeom>
          <a:solidFill>
            <a:srgbClr val="131312"/>
          </a:solidFill>
        </p:spPr>
      </p:pic>
      <p:pic>
        <p:nvPicPr>
          <p:cNvPr id="39" name="Bild 38" descr="icons-19.png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7832" b="5026"/>
          <a:stretch/>
        </p:blipFill>
        <p:spPr>
          <a:xfrm>
            <a:off x="10119906" y="881238"/>
            <a:ext cx="689429" cy="714755"/>
          </a:xfrm>
          <a:prstGeom prst="rect">
            <a:avLst/>
          </a:prstGeom>
          <a:solidFill>
            <a:srgbClr val="131312"/>
          </a:solidFill>
        </p:spPr>
      </p:pic>
      <p:pic>
        <p:nvPicPr>
          <p:cNvPr id="40" name="Bild 39" descr="icons-20.png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34" b="5200"/>
          <a:stretch/>
        </p:blipFill>
        <p:spPr>
          <a:xfrm>
            <a:off x="10858593" y="1948098"/>
            <a:ext cx="752575" cy="677333"/>
          </a:xfrm>
          <a:prstGeom prst="rect">
            <a:avLst/>
          </a:prstGeom>
          <a:solidFill>
            <a:srgbClr val="131312"/>
          </a:solidFill>
        </p:spPr>
      </p:pic>
      <p:pic>
        <p:nvPicPr>
          <p:cNvPr id="41" name="Bild 40" descr="icons-21.png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9" t="8390" r="-1259" b="5363"/>
          <a:stretch/>
        </p:blipFill>
        <p:spPr>
          <a:xfrm>
            <a:off x="11103580" y="2997024"/>
            <a:ext cx="611366" cy="561879"/>
          </a:xfrm>
          <a:prstGeom prst="rect">
            <a:avLst/>
          </a:prstGeom>
          <a:solidFill>
            <a:srgbClr val="0F0F0F"/>
          </a:solidFill>
        </p:spPr>
      </p:pic>
      <p:pic>
        <p:nvPicPr>
          <p:cNvPr id="42" name="Bild 41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21" y="2308876"/>
            <a:ext cx="641773" cy="611289"/>
          </a:xfrm>
          <a:prstGeom prst="rect">
            <a:avLst/>
          </a:prstGeom>
          <a:solidFill>
            <a:srgbClr val="222222"/>
          </a:solidFill>
        </p:spPr>
      </p:pic>
      <p:pic>
        <p:nvPicPr>
          <p:cNvPr id="43" name="Bild 42" descr="icons-23.png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95" r="8375"/>
          <a:stretch/>
        </p:blipFill>
        <p:spPr>
          <a:xfrm>
            <a:off x="10026772" y="4984674"/>
            <a:ext cx="661610" cy="692413"/>
          </a:xfrm>
          <a:prstGeom prst="rect">
            <a:avLst/>
          </a:prstGeom>
          <a:solidFill>
            <a:srgbClr val="131312"/>
          </a:solidFill>
        </p:spPr>
      </p:pic>
      <p:pic>
        <p:nvPicPr>
          <p:cNvPr id="44" name="Bild 43" descr="icons_strings-17.png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32" y="1981935"/>
            <a:ext cx="2794000" cy="255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5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Screenshot 2014-02-26 10.23.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6" b="9295"/>
          <a:stretch/>
        </p:blipFill>
        <p:spPr>
          <a:xfrm>
            <a:off x="0" y="0"/>
            <a:ext cx="12192000" cy="6832800"/>
          </a:xfrm>
          <a:prstGeom prst="rect">
            <a:avLst/>
          </a:prstGeom>
        </p:spPr>
      </p:pic>
      <p:sp>
        <p:nvSpPr>
          <p:cNvPr id="6" name="Titel 5"/>
          <p:cNvSpPr txBox="1">
            <a:spLocks/>
          </p:cNvSpPr>
          <p:nvPr/>
        </p:nvSpPr>
        <p:spPr>
          <a:xfrm>
            <a:off x="4370915" y="2068857"/>
            <a:ext cx="3185586" cy="1999083"/>
          </a:xfrm>
          <a:prstGeom prst="rect">
            <a:avLst/>
          </a:prstGeom>
          <a:solidFill>
            <a:srgbClr val="006CFA">
              <a:alpha val="68000"/>
            </a:srgbClr>
          </a:solidFill>
        </p:spPr>
        <p:txBody>
          <a:bodyPr anchor="ctr"/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dirty="0" smtClean="0"/>
              <a:t>IT NEEDS TO LOOK COOL UP HERE ON STAGE.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84809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" y="357934"/>
            <a:ext cx="12191999" cy="6512877"/>
          </a:xfrm>
          <a:prstGeom prst="rect">
            <a:avLst/>
          </a:prstGeom>
        </p:spPr>
      </p:pic>
      <p:pic>
        <p:nvPicPr>
          <p:cNvPr id="3" name="Bild 2" descr="Summits_Graphics_160126-1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435428"/>
            <a:ext cx="5326969" cy="10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432000" y="2009947"/>
            <a:ext cx="6949532" cy="2356040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800" smtClean="0">
                <a:ea typeface="ヒラギノ角ゴ ProN W6"/>
                <a:cs typeface="Arial"/>
              </a:rPr>
              <a:t>CUSTOMERS</a:t>
            </a:r>
            <a:br>
              <a:rPr lang="en-US" sz="6800" smtClean="0">
                <a:ea typeface="ヒラギノ角ゴ ProN W6"/>
                <a:cs typeface="Arial"/>
              </a:rPr>
            </a:br>
            <a:r>
              <a:rPr lang="en-US" sz="6800" smtClean="0">
                <a:solidFill>
                  <a:srgbClr val="F0AB00"/>
                </a:solidFill>
                <a:ea typeface="ヒラギノ角ゴ ProN W6"/>
                <a:cs typeface="Arial"/>
              </a:rPr>
              <a:t>CONTROL </a:t>
            </a:r>
            <a:br>
              <a:rPr lang="en-US" sz="6800" smtClean="0">
                <a:solidFill>
                  <a:srgbClr val="F0AB00"/>
                </a:solidFill>
                <a:ea typeface="ヒラギノ角ゴ ProN W6"/>
                <a:cs typeface="Arial"/>
              </a:rPr>
            </a:br>
            <a:r>
              <a:rPr lang="en-US" sz="6800" smtClean="0">
                <a:solidFill>
                  <a:srgbClr val="F0AB00"/>
                </a:solidFill>
                <a:ea typeface="ヒラギノ角ゴ ProN W6"/>
                <a:cs typeface="Arial"/>
              </a:rPr>
              <a:t>THEIR JOURNEY</a:t>
            </a:r>
            <a:endParaRPr lang="de-DE" sz="6800" dirty="0"/>
          </a:p>
        </p:txBody>
      </p:sp>
      <p:pic>
        <p:nvPicPr>
          <p:cNvPr id="3" name="Bild 2" descr="Summits_Graphics_160125-1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20" y="711390"/>
            <a:ext cx="1341120" cy="3758184"/>
          </a:xfrm>
          <a:prstGeom prst="rect">
            <a:avLst/>
          </a:prstGeom>
        </p:spPr>
      </p:pic>
      <p:pic>
        <p:nvPicPr>
          <p:cNvPr id="4" name="Bild 3" descr="Summits_Graphics_160125-1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73" y="1891788"/>
            <a:ext cx="1338072" cy="42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2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4" t="2694" r="18132" b="-8642"/>
          <a:stretch/>
        </p:blipFill>
        <p:spPr bwMode="auto">
          <a:xfrm>
            <a:off x="5216770" y="0"/>
            <a:ext cx="6975230" cy="746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hape 154"/>
          <p:cNvSpPr/>
          <p:nvPr/>
        </p:nvSpPr>
        <p:spPr>
          <a:xfrm>
            <a:off x="1" y="4"/>
            <a:ext cx="5353537" cy="6885493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751"/>
              </a:spcBef>
            </a:pPr>
            <a:endParaRPr lang="en-US" kern="0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htwinkliges Dreieck 3"/>
          <p:cNvSpPr/>
          <p:nvPr/>
        </p:nvSpPr>
        <p:spPr>
          <a:xfrm>
            <a:off x="5299083" y="1563076"/>
            <a:ext cx="1422431" cy="1316492"/>
          </a:xfrm>
          <a:prstGeom prst="rtTriangle">
            <a:avLst/>
          </a:prstGeom>
          <a:solidFill>
            <a:schemeClr val="tx1"/>
          </a:solidFill>
          <a:ln w="19050" cap="flat">
            <a:noFill/>
            <a:prstDash val="solid"/>
            <a:bevel/>
          </a:ln>
          <a:effectLst/>
        </p:spPr>
        <p:txBody>
          <a:bodyPr rot="0" spcFirstLastPara="1" vertOverflow="overflow" horzOverflow="overflow" vert="horz" wrap="square" lIns="53993" tIns="53993" rIns="53993" bIns="53993" numCol="1" spcCol="28582" rtlCol="0" anchor="ctr">
            <a:spAutoFit/>
          </a:bodyPr>
          <a:lstStyle/>
          <a:p>
            <a:pPr latinLnBrk="1" hangingPunct="0">
              <a:defRPr/>
            </a:pPr>
            <a:endParaRPr lang="en-US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 bwMode="auto">
          <a:xfrm>
            <a:off x="435706" y="1530267"/>
            <a:ext cx="4487986" cy="250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8" tIns="34290" rIns="68558" bIns="3429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3000"/>
              </a:lnSpc>
              <a:defRPr/>
            </a:pPr>
            <a:r>
              <a:rPr lang="en-US" altLang="zh-TW" sz="2600" b="1" kern="0" dirty="0" err="1">
                <a:solidFill>
                  <a:srgbClr val="F0AB00"/>
                </a:solidFill>
                <a:latin typeface="Arial"/>
                <a:cs typeface="BentonSans Medium" charset="0"/>
              </a:rPr>
              <a:t>Walmart</a:t>
            </a:r>
            <a:r>
              <a:rPr lang="en-US" altLang="zh-TW" sz="2600" b="1" kern="0" dirty="0">
                <a:solidFill>
                  <a:srgbClr val="F0AB00"/>
                </a:solidFill>
                <a:latin typeface="Arial"/>
                <a:cs typeface="BentonSans Medium" charset="0"/>
              </a:rPr>
              <a:t>, the world‘s leading retailer transitioned to SAP Cloud to provide their employees with a state-of-the-art helpdesk.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1900" dirty="0">
              <a:latin typeface="Arial"/>
              <a:ea typeface="Adobe 黑体 Std R"/>
              <a:cs typeface="BentonSans Book 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1900" dirty="0">
              <a:latin typeface="Arial"/>
              <a:ea typeface="Adobe 黑体 Std R"/>
              <a:cs typeface="BentonSans Book "/>
            </a:endParaRPr>
          </a:p>
          <a:p>
            <a:pPr eaLnBrk="1" hangingPunct="1">
              <a:lnSpc>
                <a:spcPts val="2280"/>
              </a:lnSpc>
              <a:defRPr/>
            </a:pPr>
            <a:r>
              <a:rPr lang="en-US" sz="1600" dirty="0" err="1">
                <a:solidFill>
                  <a:srgbClr val="FFFFFF"/>
                </a:solidFill>
                <a:latin typeface="Arial"/>
                <a:ea typeface="Adobe 黑体 Std R"/>
                <a:cs typeface="BentonSans Book "/>
              </a:rPr>
              <a:t>Walmart’s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Adobe 黑体 Std R"/>
                <a:cs typeface="BentonSans Book "/>
              </a:rPr>
              <a:t> ASDA division went live in 12 weeks leveraging SAP Cloud for Service to support approx. 190,000 employees through a cloud helpdesk that integrates with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Adobe 黑体 Std R"/>
                <a:cs typeface="BentonSans Book "/>
              </a:rPr>
              <a:t>SuccessFactors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Adobe 黑体 Std R"/>
                <a:cs typeface="BentonSans Book "/>
              </a:rPr>
              <a:t> Employee Central, SAP’s cloud HCM suite.</a:t>
            </a:r>
          </a:p>
          <a:p>
            <a:pPr eaLnBrk="1" hangingPunct="1">
              <a:lnSpc>
                <a:spcPts val="2280"/>
              </a:lnSpc>
              <a:defRPr/>
            </a:pPr>
            <a:endParaRPr lang="en-US" sz="1600" dirty="0">
              <a:solidFill>
                <a:srgbClr val="FFFFFF"/>
              </a:solidFill>
              <a:latin typeface="Arial"/>
              <a:ea typeface="Adobe 黑体 Std R"/>
              <a:cs typeface="BentonSans Book "/>
            </a:endParaRPr>
          </a:p>
        </p:txBody>
      </p:sp>
      <p:pic>
        <p:nvPicPr>
          <p:cNvPr id="6" name="Bild 5" descr="walmart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9" y="-644769"/>
            <a:ext cx="3516922" cy="2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gray">
          <a:xfrm>
            <a:off x="433388" y="1209576"/>
            <a:ext cx="113299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15"/>
            <a:r>
              <a:rPr lang="en-US" sz="4800" b="1" dirty="0">
                <a:solidFill>
                  <a:srgbClr val="FFFFFF"/>
                </a:solidFill>
                <a:cs typeface="Arial" panose="020B0604020202020204" pitchFamily="34" charset="0"/>
              </a:rPr>
              <a:t>CEOs </a:t>
            </a:r>
            <a:r>
              <a:rPr lang="en-US" sz="48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rank “digital </a:t>
            </a:r>
            <a:r>
              <a:rPr lang="en-US" sz="4800" b="1" dirty="0">
                <a:solidFill>
                  <a:srgbClr val="FFFFFF"/>
                </a:solidFill>
                <a:cs typeface="Arial" panose="020B0604020202020204" pitchFamily="34" charset="0"/>
              </a:rPr>
              <a:t>engagement </a:t>
            </a:r>
            <a:r>
              <a:rPr lang="en-US" sz="48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/>
            </a:r>
            <a:br>
              <a:rPr lang="en-US" sz="4800" b="1" dirty="0" smtClean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en-US" sz="48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with </a:t>
            </a:r>
            <a:r>
              <a:rPr lang="en-US" sz="4800" b="1" dirty="0">
                <a:solidFill>
                  <a:srgbClr val="FFFFFF"/>
                </a:solidFill>
                <a:cs typeface="Arial" panose="020B0604020202020204" pitchFamily="34" charset="0"/>
              </a:rPr>
              <a:t>customers” as </a:t>
            </a:r>
            <a:r>
              <a:rPr lang="en-US" sz="4800" b="1" dirty="0">
                <a:solidFill>
                  <a:srgbClr val="FFC000"/>
                </a:solidFill>
                <a:cs typeface="Arial" panose="020B0604020202020204" pitchFamily="34" charset="0"/>
              </a:rPr>
              <a:t>most important </a:t>
            </a:r>
            <a:r>
              <a:rPr lang="en-US" sz="4800" b="1" dirty="0">
                <a:solidFill>
                  <a:srgbClr val="FFFFFF"/>
                </a:solidFill>
                <a:cs typeface="Arial" panose="020B0604020202020204" pitchFamily="34" charset="0"/>
              </a:rPr>
              <a:t>aspect </a:t>
            </a:r>
            <a:r>
              <a:rPr lang="en-US" sz="48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of </a:t>
            </a:r>
            <a:r>
              <a:rPr lang="en-US" sz="4800" b="1" dirty="0">
                <a:solidFill>
                  <a:srgbClr val="FFFFFF"/>
                </a:solidFill>
                <a:cs typeface="Arial" panose="020B0604020202020204" pitchFamily="34" charset="0"/>
              </a:rPr>
              <a:t>digital transformation</a:t>
            </a:r>
          </a:p>
        </p:txBody>
      </p:sp>
      <p:sp>
        <p:nvSpPr>
          <p:cNvPr id="3" name="Rechtwinkliges Dreieck 12"/>
          <p:cNvSpPr/>
          <p:nvPr/>
        </p:nvSpPr>
        <p:spPr bwMode="gray">
          <a:xfrm flipV="1">
            <a:off x="433388" y="3976088"/>
            <a:ext cx="11329987" cy="917708"/>
          </a:xfrm>
          <a:custGeom>
            <a:avLst/>
            <a:gdLst>
              <a:gd name="connsiteX0" fmla="*/ 8583612 w 11329987"/>
              <a:gd name="connsiteY0" fmla="*/ 1030779 h 1030779"/>
              <a:gd name="connsiteX1" fmla="*/ 9683201 w 11329987"/>
              <a:gd name="connsiteY1" fmla="*/ 1030779 h 1030779"/>
              <a:gd name="connsiteX2" fmla="*/ 9683200 w 11329987"/>
              <a:gd name="connsiteY2" fmla="*/ 1030778 h 1030779"/>
              <a:gd name="connsiteX3" fmla="*/ 11329987 w 11329987"/>
              <a:gd name="connsiteY3" fmla="*/ 917708 h 1030779"/>
              <a:gd name="connsiteX4" fmla="*/ 9562582 w 11329987"/>
              <a:gd name="connsiteY4" fmla="*/ 917708 h 1030779"/>
              <a:gd name="connsiteX5" fmla="*/ 8583612 w 11329987"/>
              <a:gd name="connsiteY5" fmla="*/ 0 h 1030779"/>
              <a:gd name="connsiteX6" fmla="*/ 8583612 w 11329987"/>
              <a:gd name="connsiteY6" fmla="*/ 917708 h 1030779"/>
              <a:gd name="connsiteX7" fmla="*/ 0 w 11329987"/>
              <a:gd name="connsiteY7" fmla="*/ 917708 h 1030779"/>
              <a:gd name="connsiteX8" fmla="*/ 0 w 11329987"/>
              <a:gd name="connsiteY8" fmla="*/ 1030778 h 1030779"/>
              <a:gd name="connsiteX9" fmla="*/ 8583612 w 11329987"/>
              <a:gd name="connsiteY9" fmla="*/ 1030778 h 1030779"/>
              <a:gd name="connsiteX10" fmla="*/ 8583612 w 11329987"/>
              <a:gd name="connsiteY10" fmla="*/ 1030779 h 1030779"/>
              <a:gd name="connsiteX0" fmla="*/ 8583612 w 11329987"/>
              <a:gd name="connsiteY0" fmla="*/ 1030779 h 1030779"/>
              <a:gd name="connsiteX1" fmla="*/ 9683201 w 11329987"/>
              <a:gd name="connsiteY1" fmla="*/ 1030779 h 1030779"/>
              <a:gd name="connsiteX2" fmla="*/ 11329987 w 11329987"/>
              <a:gd name="connsiteY2" fmla="*/ 917708 h 1030779"/>
              <a:gd name="connsiteX3" fmla="*/ 9562582 w 11329987"/>
              <a:gd name="connsiteY3" fmla="*/ 917708 h 1030779"/>
              <a:gd name="connsiteX4" fmla="*/ 8583612 w 11329987"/>
              <a:gd name="connsiteY4" fmla="*/ 0 h 1030779"/>
              <a:gd name="connsiteX5" fmla="*/ 8583612 w 11329987"/>
              <a:gd name="connsiteY5" fmla="*/ 917708 h 1030779"/>
              <a:gd name="connsiteX6" fmla="*/ 0 w 11329987"/>
              <a:gd name="connsiteY6" fmla="*/ 917708 h 1030779"/>
              <a:gd name="connsiteX7" fmla="*/ 0 w 11329987"/>
              <a:gd name="connsiteY7" fmla="*/ 1030778 h 1030779"/>
              <a:gd name="connsiteX8" fmla="*/ 8583612 w 11329987"/>
              <a:gd name="connsiteY8" fmla="*/ 1030778 h 1030779"/>
              <a:gd name="connsiteX9" fmla="*/ 8583612 w 11329987"/>
              <a:gd name="connsiteY9" fmla="*/ 1030779 h 1030779"/>
              <a:gd name="connsiteX0" fmla="*/ 8583612 w 11329987"/>
              <a:gd name="connsiteY0" fmla="*/ 1030778 h 1030779"/>
              <a:gd name="connsiteX1" fmla="*/ 9683201 w 11329987"/>
              <a:gd name="connsiteY1" fmla="*/ 1030779 h 1030779"/>
              <a:gd name="connsiteX2" fmla="*/ 11329987 w 11329987"/>
              <a:gd name="connsiteY2" fmla="*/ 917708 h 1030779"/>
              <a:gd name="connsiteX3" fmla="*/ 9562582 w 11329987"/>
              <a:gd name="connsiteY3" fmla="*/ 917708 h 1030779"/>
              <a:gd name="connsiteX4" fmla="*/ 8583612 w 11329987"/>
              <a:gd name="connsiteY4" fmla="*/ 0 h 1030779"/>
              <a:gd name="connsiteX5" fmla="*/ 8583612 w 11329987"/>
              <a:gd name="connsiteY5" fmla="*/ 917708 h 1030779"/>
              <a:gd name="connsiteX6" fmla="*/ 0 w 11329987"/>
              <a:gd name="connsiteY6" fmla="*/ 917708 h 1030779"/>
              <a:gd name="connsiteX7" fmla="*/ 0 w 11329987"/>
              <a:gd name="connsiteY7" fmla="*/ 1030778 h 1030779"/>
              <a:gd name="connsiteX8" fmla="*/ 8583612 w 11329987"/>
              <a:gd name="connsiteY8" fmla="*/ 1030778 h 1030779"/>
              <a:gd name="connsiteX0" fmla="*/ 8583612 w 11329987"/>
              <a:gd name="connsiteY0" fmla="*/ 1030778 h 1030778"/>
              <a:gd name="connsiteX1" fmla="*/ 11329987 w 11329987"/>
              <a:gd name="connsiteY1" fmla="*/ 917708 h 1030778"/>
              <a:gd name="connsiteX2" fmla="*/ 9562582 w 11329987"/>
              <a:gd name="connsiteY2" fmla="*/ 917708 h 1030778"/>
              <a:gd name="connsiteX3" fmla="*/ 8583612 w 11329987"/>
              <a:gd name="connsiteY3" fmla="*/ 0 h 1030778"/>
              <a:gd name="connsiteX4" fmla="*/ 8583612 w 11329987"/>
              <a:gd name="connsiteY4" fmla="*/ 917708 h 1030778"/>
              <a:gd name="connsiteX5" fmla="*/ 0 w 11329987"/>
              <a:gd name="connsiteY5" fmla="*/ 917708 h 1030778"/>
              <a:gd name="connsiteX6" fmla="*/ 0 w 11329987"/>
              <a:gd name="connsiteY6" fmla="*/ 1030778 h 1030778"/>
              <a:gd name="connsiteX7" fmla="*/ 8583612 w 11329987"/>
              <a:gd name="connsiteY7" fmla="*/ 1030778 h 1030778"/>
              <a:gd name="connsiteX0" fmla="*/ 0 w 11329987"/>
              <a:gd name="connsiteY0" fmla="*/ 1030778 h 1030778"/>
              <a:gd name="connsiteX1" fmla="*/ 11329987 w 11329987"/>
              <a:gd name="connsiteY1" fmla="*/ 917708 h 1030778"/>
              <a:gd name="connsiteX2" fmla="*/ 9562582 w 11329987"/>
              <a:gd name="connsiteY2" fmla="*/ 917708 h 1030778"/>
              <a:gd name="connsiteX3" fmla="*/ 8583612 w 11329987"/>
              <a:gd name="connsiteY3" fmla="*/ 0 h 1030778"/>
              <a:gd name="connsiteX4" fmla="*/ 8583612 w 11329987"/>
              <a:gd name="connsiteY4" fmla="*/ 917708 h 1030778"/>
              <a:gd name="connsiteX5" fmla="*/ 0 w 11329987"/>
              <a:gd name="connsiteY5" fmla="*/ 917708 h 1030778"/>
              <a:gd name="connsiteX6" fmla="*/ 0 w 11329987"/>
              <a:gd name="connsiteY6" fmla="*/ 1030778 h 1030778"/>
              <a:gd name="connsiteX0" fmla="*/ 0 w 11329987"/>
              <a:gd name="connsiteY0" fmla="*/ 917708 h 917708"/>
              <a:gd name="connsiteX1" fmla="*/ 11329987 w 11329987"/>
              <a:gd name="connsiteY1" fmla="*/ 917708 h 917708"/>
              <a:gd name="connsiteX2" fmla="*/ 9562582 w 11329987"/>
              <a:gd name="connsiteY2" fmla="*/ 917708 h 917708"/>
              <a:gd name="connsiteX3" fmla="*/ 8583612 w 11329987"/>
              <a:gd name="connsiteY3" fmla="*/ 0 h 917708"/>
              <a:gd name="connsiteX4" fmla="*/ 8583612 w 11329987"/>
              <a:gd name="connsiteY4" fmla="*/ 917708 h 917708"/>
              <a:gd name="connsiteX5" fmla="*/ 0 w 11329987"/>
              <a:gd name="connsiteY5" fmla="*/ 917708 h 917708"/>
              <a:gd name="connsiteX0" fmla="*/ 0 w 11329987"/>
              <a:gd name="connsiteY0" fmla="*/ 917708 h 926567"/>
              <a:gd name="connsiteX1" fmla="*/ 9047162 w 11329987"/>
              <a:gd name="connsiteY1" fmla="*/ 926567 h 926567"/>
              <a:gd name="connsiteX2" fmla="*/ 11329987 w 11329987"/>
              <a:gd name="connsiteY2" fmla="*/ 917708 h 926567"/>
              <a:gd name="connsiteX3" fmla="*/ 9562582 w 11329987"/>
              <a:gd name="connsiteY3" fmla="*/ 917708 h 926567"/>
              <a:gd name="connsiteX4" fmla="*/ 8583612 w 11329987"/>
              <a:gd name="connsiteY4" fmla="*/ 0 h 926567"/>
              <a:gd name="connsiteX5" fmla="*/ 8583612 w 11329987"/>
              <a:gd name="connsiteY5" fmla="*/ 917708 h 926567"/>
              <a:gd name="connsiteX6" fmla="*/ 0 w 11329987"/>
              <a:gd name="connsiteY6" fmla="*/ 917708 h 926567"/>
              <a:gd name="connsiteX0" fmla="*/ 0 w 11329987"/>
              <a:gd name="connsiteY0" fmla="*/ 917708 h 926567"/>
              <a:gd name="connsiteX1" fmla="*/ 9047162 w 11329987"/>
              <a:gd name="connsiteY1" fmla="*/ 926567 h 926567"/>
              <a:gd name="connsiteX2" fmla="*/ 9155112 w 11329987"/>
              <a:gd name="connsiteY2" fmla="*/ 926566 h 926567"/>
              <a:gd name="connsiteX3" fmla="*/ 11329987 w 11329987"/>
              <a:gd name="connsiteY3" fmla="*/ 917708 h 926567"/>
              <a:gd name="connsiteX4" fmla="*/ 9562582 w 11329987"/>
              <a:gd name="connsiteY4" fmla="*/ 917708 h 926567"/>
              <a:gd name="connsiteX5" fmla="*/ 8583612 w 11329987"/>
              <a:gd name="connsiteY5" fmla="*/ 0 h 926567"/>
              <a:gd name="connsiteX6" fmla="*/ 8583612 w 11329987"/>
              <a:gd name="connsiteY6" fmla="*/ 917708 h 926567"/>
              <a:gd name="connsiteX7" fmla="*/ 0 w 11329987"/>
              <a:gd name="connsiteY7" fmla="*/ 917708 h 926567"/>
              <a:gd name="connsiteX0" fmla="*/ 9155112 w 11329987"/>
              <a:gd name="connsiteY0" fmla="*/ 926566 h 1018006"/>
              <a:gd name="connsiteX1" fmla="*/ 11329987 w 11329987"/>
              <a:gd name="connsiteY1" fmla="*/ 917708 h 1018006"/>
              <a:gd name="connsiteX2" fmla="*/ 9562582 w 11329987"/>
              <a:gd name="connsiteY2" fmla="*/ 917708 h 1018006"/>
              <a:gd name="connsiteX3" fmla="*/ 8583612 w 11329987"/>
              <a:gd name="connsiteY3" fmla="*/ 0 h 1018006"/>
              <a:gd name="connsiteX4" fmla="*/ 8583612 w 11329987"/>
              <a:gd name="connsiteY4" fmla="*/ 917708 h 1018006"/>
              <a:gd name="connsiteX5" fmla="*/ 0 w 11329987"/>
              <a:gd name="connsiteY5" fmla="*/ 917708 h 1018006"/>
              <a:gd name="connsiteX6" fmla="*/ 9047162 w 11329987"/>
              <a:gd name="connsiteY6" fmla="*/ 926567 h 1018006"/>
              <a:gd name="connsiteX7" fmla="*/ 9246552 w 11329987"/>
              <a:gd name="connsiteY7" fmla="*/ 1018006 h 1018006"/>
              <a:gd name="connsiteX0" fmla="*/ 9155112 w 11329987"/>
              <a:gd name="connsiteY0" fmla="*/ 926566 h 926567"/>
              <a:gd name="connsiteX1" fmla="*/ 11329987 w 11329987"/>
              <a:gd name="connsiteY1" fmla="*/ 917708 h 926567"/>
              <a:gd name="connsiteX2" fmla="*/ 9562582 w 11329987"/>
              <a:gd name="connsiteY2" fmla="*/ 917708 h 926567"/>
              <a:gd name="connsiteX3" fmla="*/ 8583612 w 11329987"/>
              <a:gd name="connsiteY3" fmla="*/ 0 h 926567"/>
              <a:gd name="connsiteX4" fmla="*/ 8583612 w 11329987"/>
              <a:gd name="connsiteY4" fmla="*/ 917708 h 926567"/>
              <a:gd name="connsiteX5" fmla="*/ 0 w 11329987"/>
              <a:gd name="connsiteY5" fmla="*/ 917708 h 926567"/>
              <a:gd name="connsiteX6" fmla="*/ 9047162 w 11329987"/>
              <a:gd name="connsiteY6" fmla="*/ 926567 h 926567"/>
              <a:gd name="connsiteX0" fmla="*/ 11329987 w 11329987"/>
              <a:gd name="connsiteY0" fmla="*/ 917708 h 926567"/>
              <a:gd name="connsiteX1" fmla="*/ 9562582 w 11329987"/>
              <a:gd name="connsiteY1" fmla="*/ 917708 h 926567"/>
              <a:gd name="connsiteX2" fmla="*/ 8583612 w 11329987"/>
              <a:gd name="connsiteY2" fmla="*/ 0 h 926567"/>
              <a:gd name="connsiteX3" fmla="*/ 8583612 w 11329987"/>
              <a:gd name="connsiteY3" fmla="*/ 917708 h 926567"/>
              <a:gd name="connsiteX4" fmla="*/ 0 w 11329987"/>
              <a:gd name="connsiteY4" fmla="*/ 917708 h 926567"/>
              <a:gd name="connsiteX5" fmla="*/ 9047162 w 11329987"/>
              <a:gd name="connsiteY5" fmla="*/ 926567 h 926567"/>
              <a:gd name="connsiteX0" fmla="*/ 11329987 w 11329987"/>
              <a:gd name="connsiteY0" fmla="*/ 917708 h 917708"/>
              <a:gd name="connsiteX1" fmla="*/ 9562582 w 11329987"/>
              <a:gd name="connsiteY1" fmla="*/ 917708 h 917708"/>
              <a:gd name="connsiteX2" fmla="*/ 8583612 w 11329987"/>
              <a:gd name="connsiteY2" fmla="*/ 0 h 917708"/>
              <a:gd name="connsiteX3" fmla="*/ 8583612 w 11329987"/>
              <a:gd name="connsiteY3" fmla="*/ 917708 h 917708"/>
              <a:gd name="connsiteX4" fmla="*/ 0 w 11329987"/>
              <a:gd name="connsiteY4" fmla="*/ 917708 h 9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29987" h="917708">
                <a:moveTo>
                  <a:pt x="11329987" y="917708"/>
                </a:moveTo>
                <a:lnTo>
                  <a:pt x="9562582" y="917708"/>
                </a:lnTo>
                <a:lnTo>
                  <a:pt x="8583612" y="0"/>
                </a:lnTo>
                <a:lnTo>
                  <a:pt x="8583612" y="917708"/>
                </a:lnTo>
                <a:lnTo>
                  <a:pt x="0" y="917708"/>
                </a:lnTo>
              </a:path>
            </a:pathLst>
          </a:custGeom>
          <a:noFill/>
          <a:ln w="57150" algn="ctr">
            <a:solidFill>
              <a:schemeClr val="bg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800" kern="0" dirty="0" smtClean="0">
              <a:solidFill>
                <a:srgbClr val="000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 bwMode="gray">
          <a:xfrm>
            <a:off x="7144203" y="5200468"/>
            <a:ext cx="46191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Tx/>
              <a:buSzPct val="100000"/>
              <a:buFont typeface="Arial" pitchFamily="34" charset="0"/>
              <a:buChar char="–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Tx/>
              <a:buSzPct val="100000"/>
              <a:buFont typeface="Courier New" pitchFamily="49" charset="0"/>
              <a:buChar char="o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Bef>
                <a:spcPts val="1200"/>
              </a:spcBef>
              <a:buClr>
                <a:srgbClr val="F0AB00"/>
              </a:buClr>
              <a:buFont typeface="Wingdings" pitchFamily="2" charset="2"/>
              <a:buNone/>
            </a:pPr>
            <a:r>
              <a:rPr lang="en-US" sz="2800" b="1" dirty="0" smtClean="0"/>
              <a:t>McKinsey &amp; Company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767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petersburger_artwork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01" y="888230"/>
            <a:ext cx="8914398" cy="48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1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petersburger_artwork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39" y="887546"/>
            <a:ext cx="8916922" cy="48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6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petersburger_artwork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87" y="886380"/>
            <a:ext cx="8921226" cy="483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Digital_Native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1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" y="-354428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winkelte Verbindung 1"/>
          <p:cNvCxnSpPr/>
          <p:nvPr/>
        </p:nvCxnSpPr>
        <p:spPr>
          <a:xfrm rot="10800000" flipV="1">
            <a:off x="551118" y="3322588"/>
            <a:ext cx="4468864" cy="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rgbClr val="FFFFFF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ung 2"/>
          <p:cNvGrpSpPr/>
          <p:nvPr/>
        </p:nvGrpSpPr>
        <p:grpSpPr>
          <a:xfrm>
            <a:off x="503198" y="1046077"/>
            <a:ext cx="4441421" cy="2158852"/>
            <a:chOff x="515179" y="1857154"/>
            <a:chExt cx="4441421" cy="2158852"/>
          </a:xfrm>
        </p:grpSpPr>
        <p:sp>
          <p:nvSpPr>
            <p:cNvPr id="4" name="Textfeld 3"/>
            <p:cNvSpPr txBox="1"/>
            <p:nvPr/>
          </p:nvSpPr>
          <p:spPr>
            <a:xfrm>
              <a:off x="515179" y="2815677"/>
              <a:ext cx="44414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>
                  <a:solidFill>
                    <a:srgbClr val="FFFFFF"/>
                  </a:solidFill>
                </a:rPr>
                <a:t>Of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those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marketers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surveyed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agree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that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 smtClean="0">
                  <a:solidFill>
                    <a:srgbClr val="FFFFFF"/>
                  </a:solidFill>
                </a:rPr>
                <a:t>their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de-DE" b="1" dirty="0" smtClean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are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demanding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more</a:t>
              </a:r>
              <a:r>
                <a:rPr lang="de-DE" b="1" dirty="0">
                  <a:solidFill>
                    <a:srgbClr val="FFFFFF"/>
                  </a:solidFill>
                </a:rPr>
                <a:t> digital </a:t>
              </a:r>
              <a:r>
                <a:rPr lang="de-DE" b="1" dirty="0" err="1">
                  <a:solidFill>
                    <a:srgbClr val="FFFFFF"/>
                  </a:solidFill>
                </a:rPr>
                <a:t>experiences</a:t>
              </a:r>
              <a:r>
                <a:rPr lang="de-DE" b="1" dirty="0" smtClean="0">
                  <a:solidFill>
                    <a:srgbClr val="FFFFFF"/>
                  </a:solidFill>
                </a:rPr>
                <a:t>, </a:t>
              </a:r>
              <a:r>
                <a:rPr lang="de-DE" b="1" dirty="0" err="1" smtClean="0">
                  <a:solidFill>
                    <a:srgbClr val="FFFFFF"/>
                  </a:solidFill>
                </a:rPr>
                <a:t>especially</a:t>
              </a:r>
              <a:r>
                <a:rPr lang="de-DE" b="1" dirty="0" smtClean="0">
                  <a:solidFill>
                    <a:srgbClr val="FFFFFF"/>
                  </a:solidFill>
                </a:rPr>
                <a:t> </a:t>
              </a:r>
              <a:r>
                <a:rPr lang="de-DE" b="1" dirty="0">
                  <a:solidFill>
                    <a:srgbClr val="FFFFFF"/>
                  </a:solidFill>
                </a:rPr>
                <a:t>via </a:t>
              </a:r>
              <a:r>
                <a:rPr lang="de-DE" b="1" dirty="0" err="1">
                  <a:solidFill>
                    <a:srgbClr val="FFFFFF"/>
                  </a:solidFill>
                </a:rPr>
                <a:t>social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and</a:t>
              </a:r>
              <a:r>
                <a:rPr lang="de-DE" b="1" dirty="0">
                  <a:solidFill>
                    <a:srgbClr val="FFFFFF"/>
                  </a:solidFill>
                </a:rPr>
                <a:t> mobile </a:t>
              </a:r>
              <a:r>
                <a:rPr lang="de-DE" b="1" dirty="0" err="1">
                  <a:solidFill>
                    <a:srgbClr val="FFFFFF"/>
                  </a:solidFill>
                </a:rPr>
                <a:t>channels</a:t>
              </a:r>
              <a:endParaRPr lang="de-DE" sz="1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539141" y="1857154"/>
              <a:ext cx="187867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6600" b="1" kern="0" dirty="0" smtClean="0">
                  <a:solidFill>
                    <a:schemeClr val="accent1"/>
                  </a:solidFill>
                  <a:ea typeface="Arial Unicode MS" pitchFamily="34" charset="-128"/>
                  <a:cs typeface="Arial Unicode MS" pitchFamily="34" charset="-128"/>
                </a:rPr>
                <a:t>54%</a:t>
              </a:r>
            </a:p>
          </p:txBody>
        </p:sp>
      </p:grp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15" y="2376034"/>
            <a:ext cx="7531070" cy="3853814"/>
          </a:xfrm>
          <a:prstGeom prst="rect">
            <a:avLst/>
          </a:prstGeom>
        </p:spPr>
      </p:pic>
      <p:grpSp>
        <p:nvGrpSpPr>
          <p:cNvPr id="7" name="Gruppierung 6"/>
          <p:cNvGrpSpPr/>
          <p:nvPr/>
        </p:nvGrpSpPr>
        <p:grpSpPr>
          <a:xfrm>
            <a:off x="7336779" y="962203"/>
            <a:ext cx="4413075" cy="2158852"/>
            <a:chOff x="7468569" y="1901719"/>
            <a:chExt cx="4413075" cy="2158852"/>
          </a:xfrm>
        </p:grpSpPr>
        <p:sp>
          <p:nvSpPr>
            <p:cNvPr id="8" name="Textfeld 7"/>
            <p:cNvSpPr txBox="1"/>
            <p:nvPr/>
          </p:nvSpPr>
          <p:spPr>
            <a:xfrm>
              <a:off x="7468569" y="2860242"/>
              <a:ext cx="44130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 err="1">
                  <a:solidFill>
                    <a:srgbClr val="FFFFFF"/>
                  </a:solidFill>
                </a:rPr>
                <a:t>Of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marketers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recognize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that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delivering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 smtClean="0">
                  <a:solidFill>
                    <a:srgbClr val="FFFFFF"/>
                  </a:solidFill>
                </a:rPr>
                <a:t>personalized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 smtClean="0">
                  <a:solidFill>
                    <a:srgbClr val="FFFFFF"/>
                  </a:solidFill>
                </a:rPr>
                <a:t>experiences</a:t>
              </a:r>
              <a:r>
                <a:rPr lang="de-DE" b="1" dirty="0" smtClean="0">
                  <a:solidFill>
                    <a:srgbClr val="FFFFFF"/>
                  </a:solidFill>
                </a:rPr>
                <a:t> </a:t>
              </a:r>
              <a:r>
                <a:rPr lang="de-DE" b="1" dirty="0" err="1" smtClean="0">
                  <a:solidFill>
                    <a:srgbClr val="FFFFFF"/>
                  </a:solidFill>
                </a:rPr>
                <a:t>to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 smtClean="0">
                  <a:solidFill>
                    <a:srgbClr val="FFFFFF"/>
                  </a:solidFill>
                </a:rPr>
                <a:t>customers</a:t>
              </a:r>
              <a:r>
                <a:rPr lang="de-DE" b="1" dirty="0" smtClean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have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repaid</a:t>
              </a:r>
              <a:r>
                <a:rPr lang="de-DE" b="1" dirty="0">
                  <a:solidFill>
                    <a:srgbClr val="FFFFFF"/>
                  </a:solidFill>
                </a:rPr>
                <a:t> </a:t>
              </a:r>
              <a:r>
                <a:rPr lang="de-DE" b="1" dirty="0" err="1">
                  <a:solidFill>
                    <a:srgbClr val="FFFFFF"/>
                  </a:solidFill>
                </a:rPr>
                <a:t>companies</a:t>
              </a:r>
              <a:r>
                <a:rPr lang="de-DE" b="1" dirty="0">
                  <a:solidFill>
                    <a:srgbClr val="FFFFFF"/>
                  </a:solidFill>
                </a:rPr>
                <a:t> not</a:t>
              </a:r>
            </a:p>
            <a:p>
              <a:r>
                <a:rPr lang="de-DE" b="1" dirty="0">
                  <a:solidFill>
                    <a:srgbClr val="FFFFFF"/>
                  </a:solidFill>
                </a:rPr>
                <a:t>just in </a:t>
              </a:r>
              <a:r>
                <a:rPr lang="de-DE" b="1" dirty="0" err="1">
                  <a:solidFill>
                    <a:srgbClr val="FFFFFF"/>
                  </a:solidFill>
                </a:rPr>
                <a:t>revenue</a:t>
              </a:r>
              <a:r>
                <a:rPr lang="de-DE" b="1" dirty="0">
                  <a:solidFill>
                    <a:srgbClr val="FFFFFF"/>
                  </a:solidFill>
                </a:rPr>
                <a:t>, but also in </a:t>
              </a:r>
              <a:r>
                <a:rPr lang="de-DE" b="1" dirty="0" err="1">
                  <a:solidFill>
                    <a:srgbClr val="FFFFFF"/>
                  </a:solidFill>
                </a:rPr>
                <a:t>advocacy</a:t>
              </a:r>
              <a:endParaRPr lang="de-DE" sz="1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7493231" y="1901719"/>
              <a:ext cx="21936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de-DE" sz="6600" b="1" kern="0" dirty="0">
                  <a:solidFill>
                    <a:schemeClr val="accent1"/>
                  </a:solidFill>
                  <a:ea typeface="Arial Unicode MS" pitchFamily="34" charset="-128"/>
                  <a:cs typeface="Arial Unicode MS" pitchFamily="34" charset="-128"/>
                </a:rPr>
                <a:t>28%</a:t>
              </a:r>
              <a:endParaRPr lang="de-DE" sz="66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cxnSp>
        <p:nvCxnSpPr>
          <p:cNvPr id="10" name="Gewinkelte Verbindung 9"/>
          <p:cNvCxnSpPr/>
          <p:nvPr/>
        </p:nvCxnSpPr>
        <p:spPr>
          <a:xfrm rot="10800000" flipV="1">
            <a:off x="7077323" y="3322588"/>
            <a:ext cx="4468864" cy="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rgbClr val="FFFFFF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216" y="2380486"/>
            <a:ext cx="7531070" cy="38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6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SAP_Colors2011_1.1">
    <a:dk1>
      <a:srgbClr val="000000"/>
    </a:dk1>
    <a:lt1>
      <a:srgbClr val="FFFFFF"/>
    </a:lt1>
    <a:dk2>
      <a:srgbClr val="0076CB"/>
    </a:dk2>
    <a:lt2>
      <a:srgbClr val="CCCCCC"/>
    </a:lt2>
    <a:accent1>
      <a:srgbClr val="F0AB00"/>
    </a:accent1>
    <a:accent2>
      <a:srgbClr val="666666"/>
    </a:accent2>
    <a:accent3>
      <a:srgbClr val="0076CB"/>
    </a:accent3>
    <a:accent4>
      <a:srgbClr val="4FB81C"/>
    </a:accent4>
    <a:accent5>
      <a:srgbClr val="E35500"/>
    </a:accent5>
    <a:accent6>
      <a:srgbClr val="760A85"/>
    </a:accent6>
    <a:hlink>
      <a:srgbClr val="666666"/>
    </a:hlink>
    <a:folHlink>
      <a:srgbClr val="CCCCCC"/>
    </a:folHlink>
  </a:clrScheme>
  <a:fontScheme name="SAP_Fonts2011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AP_Colors2011_1.1">
    <a:dk1>
      <a:srgbClr val="000000"/>
    </a:dk1>
    <a:lt1>
      <a:srgbClr val="FFFFFF"/>
    </a:lt1>
    <a:dk2>
      <a:srgbClr val="0076CB"/>
    </a:dk2>
    <a:lt2>
      <a:srgbClr val="CCCCCC"/>
    </a:lt2>
    <a:accent1>
      <a:srgbClr val="F0AB00"/>
    </a:accent1>
    <a:accent2>
      <a:srgbClr val="666666"/>
    </a:accent2>
    <a:accent3>
      <a:srgbClr val="0076CB"/>
    </a:accent3>
    <a:accent4>
      <a:srgbClr val="4FB81C"/>
    </a:accent4>
    <a:accent5>
      <a:srgbClr val="E35500"/>
    </a:accent5>
    <a:accent6>
      <a:srgbClr val="760A85"/>
    </a:accent6>
    <a:hlink>
      <a:srgbClr val="666666"/>
    </a:hlink>
    <a:folHlink>
      <a:srgbClr val="CCCCCC"/>
    </a:folHlink>
  </a:clrScheme>
  <a:fontScheme name="SAP_Fonts2011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SAP_Colors2011_1.1">
    <a:dk1>
      <a:srgbClr val="000000"/>
    </a:dk1>
    <a:lt1>
      <a:srgbClr val="FFFFFF"/>
    </a:lt1>
    <a:dk2>
      <a:srgbClr val="0076CB"/>
    </a:dk2>
    <a:lt2>
      <a:srgbClr val="CCCCCC"/>
    </a:lt2>
    <a:accent1>
      <a:srgbClr val="F0AB00"/>
    </a:accent1>
    <a:accent2>
      <a:srgbClr val="666666"/>
    </a:accent2>
    <a:accent3>
      <a:srgbClr val="0076CB"/>
    </a:accent3>
    <a:accent4>
      <a:srgbClr val="4FB81C"/>
    </a:accent4>
    <a:accent5>
      <a:srgbClr val="E35500"/>
    </a:accent5>
    <a:accent6>
      <a:srgbClr val="760A85"/>
    </a:accent6>
    <a:hlink>
      <a:srgbClr val="666666"/>
    </a:hlink>
    <a:folHlink>
      <a:srgbClr val="CCCCCC"/>
    </a:folHlink>
  </a:clrScheme>
  <a:fontScheme name="SAP_Fonts2011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1744</Words>
  <Application>Microsoft Macintosh PowerPoint</Application>
  <PresentationFormat>Widescreen</PresentationFormat>
  <Paragraphs>544</Paragraphs>
  <Slides>114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114</vt:i4>
      </vt:variant>
    </vt:vector>
  </HeadingPairs>
  <TitlesOfParts>
    <vt:vector size="140" baseType="lpstr">
      <vt:lpstr>Adobe 黑体 Std R</vt:lpstr>
      <vt:lpstr>Arial</vt:lpstr>
      <vt:lpstr>Arial Hebrew</vt:lpstr>
      <vt:lpstr>Arial Unicode MS</vt:lpstr>
      <vt:lpstr>BentonSans</vt:lpstr>
      <vt:lpstr>BentonSans Book</vt:lpstr>
      <vt:lpstr>BentonSans Book </vt:lpstr>
      <vt:lpstr>BentonSans Medium</vt:lpstr>
      <vt:lpstr>BentonSans Regular</vt:lpstr>
      <vt:lpstr>Calibri</vt:lpstr>
      <vt:lpstr>Courier New</vt:lpstr>
      <vt:lpstr>DINOT-Bold</vt:lpstr>
      <vt:lpstr>DINOT-Regular</vt:lpstr>
      <vt:lpstr>Gill Sans</vt:lpstr>
      <vt:lpstr>MS PGothic</vt:lpstr>
      <vt:lpstr>ＭＳ Ｐゴシック</vt:lpstr>
      <vt:lpstr>Symbol</vt:lpstr>
      <vt:lpstr>Wingdings</vt:lpstr>
      <vt:lpstr>ヒラギノ角ゴ ProN W3</vt:lpstr>
      <vt:lpstr>ヒラギノ角ゴ ProN W6</vt:lpstr>
      <vt:lpstr>微软雅黑</vt:lpstr>
      <vt:lpstr>SAP Hybris Title Slides</vt:lpstr>
      <vt:lpstr>SAP Hybris Black</vt:lpstr>
      <vt:lpstr>SAP Hybris Blue</vt:lpstr>
      <vt:lpstr>SAP Hybris White</vt:lpstr>
      <vt:lpstr>SAP Hybris Yellow</vt:lpstr>
      <vt:lpstr>PowerPoint Presentation</vt:lpstr>
      <vt:lpstr>SAP HYBRIS  STAGE TEMPLATE</vt:lpstr>
      <vt:lpstr>STAGE TEMPLATE COVER ALTERNATIVE</vt:lpstr>
      <vt:lpstr>STAGE TEMPLATE COVER ALTERNATIVE</vt:lpstr>
      <vt:lpstr>STAGE TEMPLATE COVER ALTERNATIVE</vt:lpstr>
      <vt:lpstr>THIS YEAR WE GO BLACK FOR STAGE SLIDES. BLACK IS  NOT A COLOR – BLACK IS SIMPLY „LIGHTS 100% OFF“.</vt:lpstr>
      <vt:lpstr>FROM HERE</vt:lpstr>
      <vt:lpstr>TO HERE</vt:lpstr>
      <vt:lpstr>PowerPoint Presentation</vt:lpstr>
      <vt:lpstr>Please read this first:</vt:lpstr>
      <vt:lpstr>Primary PPT colors</vt:lpstr>
      <vt:lpstr>Secondary PPT colors</vt:lpstr>
      <vt:lpstr>Page title here</vt:lpstr>
      <vt:lpstr>Page title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bullets? Try this:</vt:lpstr>
      <vt:lpstr>Sorted list example</vt:lpstr>
      <vt:lpstr>SAP Hybris to power the Future of Customer Experience in China</vt:lpstr>
      <vt:lpstr>PowerPoint Presentation</vt:lpstr>
      <vt:lpstr>Our recipe</vt:lpstr>
      <vt:lpstr>Another example</vt:lpstr>
      <vt:lpstr>Breaking Enterprise Software into pieces</vt:lpstr>
      <vt:lpstr>Analogies that actually make sense</vt:lpstr>
      <vt:lpstr>ENABLE GREAT EXPERIENCES. SIMPLIFY THE FRONT OFFICE. TRANSFORM AND BE AGILE. </vt:lpstr>
      <vt:lpstr>Get the digital-physical fusion right</vt:lpstr>
      <vt:lpstr>SAP Hybris vision</vt:lpstr>
      <vt:lpstr>PowerPoint Presentation</vt:lpstr>
      <vt:lpstr>PowerPoint Presentation</vt:lpstr>
      <vt:lpstr>You want to use these objects, but it‘s one image?...</vt:lpstr>
      <vt:lpstr>Isometric elements as single objects – OK:</vt:lpstr>
      <vt:lpstr>PowerPoint Presentation</vt:lpstr>
      <vt:lpstr>New fresh icons in different sizes (at constant stroke width)</vt:lpstr>
      <vt:lpstr>New fresh icons in different sizes (at constant stroke width)</vt:lpstr>
      <vt:lpstr>New fresh icons in different sizes (at constant stroke width)</vt:lpstr>
      <vt:lpstr>New fresh icons in different sizes (at constant stroke width)</vt:lpstr>
      <vt:lpstr>Say hello to y-Man!</vt:lpstr>
      <vt:lpstr>Say hello to y-Man!</vt:lpstr>
      <vt:lpstr>The family</vt:lpstr>
      <vt:lpstr>Icons</vt:lpstr>
      <vt:lpstr>Icons</vt:lpstr>
      <vt:lpstr>Icons</vt:lpstr>
      <vt:lpstr>Icons</vt:lpstr>
      <vt:lpstr>Icons</vt:lpstr>
      <vt:lpstr>Icons</vt:lpstr>
      <vt:lpstr>Icons</vt:lpstr>
      <vt:lpstr>Sometimes, try to help illustrate the thoughts.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Focus on ON HOW YOUR ENGAGE CUSTOMERS The “front office”</vt:lpstr>
      <vt:lpstr>PowerPoint Presentation</vt:lpstr>
      <vt:lpstr>PowerPoint Presentation</vt:lpstr>
      <vt:lpstr>PowerPoint Presentation</vt:lpstr>
      <vt:lpstr>Understand your customer</vt:lpstr>
      <vt:lpstr>SAP Hybris Vision</vt:lpstr>
      <vt:lpstr>PowerPoint Presentation</vt:lpstr>
      <vt:lpstr>PowerPoint Presentation</vt:lpstr>
      <vt:lpstr>PowerPoint Presentation</vt:lpstr>
      <vt:lpstr>PowerPoint Presentation</vt:lpstr>
      <vt:lpstr>Reimagine The Future Of Customer Experience</vt:lpstr>
      <vt:lpstr>PowerPoint Presentation</vt:lpstr>
      <vt:lpstr>And businesses are too slow to respond</vt:lpstr>
      <vt:lpstr>Deliver personalized experiences in context</vt:lpstr>
      <vt:lpstr>PowerPoint Presentation</vt:lpstr>
      <vt:lpstr>PowerPoint Presentation</vt:lpstr>
      <vt:lpstr>PowerPoint Presentation</vt:lpstr>
      <vt:lpstr>Digital takeover – every minute of every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need to understand the customer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Isabel Mora</cp:lastModifiedBy>
  <cp:revision>296</cp:revision>
  <dcterms:created xsi:type="dcterms:W3CDTF">2014-07-14T15:12:49Z</dcterms:created>
  <dcterms:modified xsi:type="dcterms:W3CDTF">2016-10-10T14:47:39Z</dcterms:modified>
  <cp:category/>
</cp:coreProperties>
</file>